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6" r:id="rId4"/>
    <p:sldId id="267" r:id="rId5"/>
    <p:sldId id="258" r:id="rId6"/>
    <p:sldId id="257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9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6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0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3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23F4-9F4C-4D58-9E42-85D65BE0728E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99FC-10E3-40EC-B900-8C48D8E2A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047" y="1934256"/>
            <a:ext cx="5723906" cy="506884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/>
              <a:t>Home Learning is set every Wednesday on Google Classroom (children’s user ids have been sent home in their planners).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Spellings weekly, following spelling patterns and rules</a:t>
            </a:r>
          </a:p>
          <a:p>
            <a:pPr algn="ctr"/>
            <a:r>
              <a:rPr lang="en-US" dirty="0"/>
              <a:t>Times Table Challenge</a:t>
            </a:r>
          </a:p>
          <a:p>
            <a:pPr algn="ctr"/>
            <a:r>
              <a:rPr lang="en-US" dirty="0"/>
              <a:t>My </a:t>
            </a:r>
            <a:r>
              <a:rPr lang="en-US" dirty="0" err="1"/>
              <a:t>Maths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u="sng" dirty="0"/>
              <a:t>Termly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Creative learning in conjunction with topic.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99885"/>
            <a:ext cx="6547262" cy="69841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36966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046" y="2151528"/>
            <a:ext cx="5723906" cy="377617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GB" sz="2400" dirty="0"/>
              <a:t>White short or long-sleeved </a:t>
            </a:r>
            <a:r>
              <a:rPr lang="en-GB" sz="2400" dirty="0" err="1"/>
              <a:t>logo’d</a:t>
            </a:r>
            <a:r>
              <a:rPr lang="en-GB" sz="2400" dirty="0"/>
              <a:t> polo shirt</a:t>
            </a:r>
          </a:p>
          <a:p>
            <a:r>
              <a:rPr lang="en-GB" sz="2400" dirty="0"/>
              <a:t>Grey </a:t>
            </a:r>
            <a:r>
              <a:rPr lang="en-GB" sz="2400" dirty="0" err="1"/>
              <a:t>logo’d</a:t>
            </a:r>
            <a:r>
              <a:rPr lang="en-GB" sz="2400" dirty="0"/>
              <a:t> ‘V’ neck cardigan or jumper with double gold stripe</a:t>
            </a:r>
          </a:p>
          <a:p>
            <a:r>
              <a:rPr lang="en-GB" sz="2400" dirty="0"/>
              <a:t>Plain grey trousers, shorts, skirt, pinafore or gingham dress (in summer)</a:t>
            </a:r>
          </a:p>
          <a:p>
            <a:r>
              <a:rPr lang="en-GB" sz="2400" dirty="0"/>
              <a:t>Plain long or short, grey, black or white socks or tights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888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047" y="1934256"/>
            <a:ext cx="5723906" cy="5899836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GB" sz="2400" dirty="0"/>
              <a:t>Sensible black flat shoes or boots (in winter) </a:t>
            </a:r>
          </a:p>
          <a:p>
            <a:r>
              <a:rPr lang="en-GB" sz="2400" dirty="0"/>
              <a:t>Black reversable </a:t>
            </a:r>
            <a:r>
              <a:rPr lang="en-GB" sz="2400" dirty="0" err="1"/>
              <a:t>logo’d</a:t>
            </a:r>
            <a:r>
              <a:rPr lang="en-GB" sz="2400" dirty="0"/>
              <a:t> school coat or plain black or navy coat (Winter is coming!)</a:t>
            </a:r>
          </a:p>
          <a:p>
            <a:r>
              <a:rPr lang="en-GB" sz="2400" dirty="0"/>
              <a:t>Grey or black scarf, hat and gloves</a:t>
            </a:r>
          </a:p>
          <a:p>
            <a:r>
              <a:rPr lang="en-GB" sz="2400" dirty="0"/>
              <a:t>Grey, black or white kippa or turban</a:t>
            </a:r>
          </a:p>
          <a:p>
            <a:r>
              <a:rPr lang="en-GB" sz="2400" dirty="0"/>
              <a:t>Grey, black, white or yellow hijab</a:t>
            </a:r>
          </a:p>
          <a:p>
            <a:r>
              <a:rPr lang="en-GB" sz="2400" dirty="0"/>
              <a:t>Plain grey, black, white or yellow hair accessories (shoulder length hair tied back)</a:t>
            </a:r>
          </a:p>
          <a:p>
            <a:r>
              <a:rPr lang="en-GB" sz="2400" dirty="0"/>
              <a:t>Black </a:t>
            </a:r>
            <a:r>
              <a:rPr lang="en-GB" sz="2400" dirty="0" err="1"/>
              <a:t>logo’d</a:t>
            </a:r>
            <a:r>
              <a:rPr lang="en-GB" sz="2400" dirty="0"/>
              <a:t> rucksack or plain black rucksack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169032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047" y="1934256"/>
            <a:ext cx="5723906" cy="5899836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GB" sz="2400" dirty="0"/>
              <a:t>White </a:t>
            </a:r>
            <a:r>
              <a:rPr lang="en-GB" sz="2400" dirty="0" err="1"/>
              <a:t>logo’d</a:t>
            </a:r>
            <a:r>
              <a:rPr lang="en-GB" sz="2400" dirty="0"/>
              <a:t> sports top with house coloured sleeves </a:t>
            </a:r>
          </a:p>
          <a:p>
            <a:r>
              <a:rPr lang="en-GB" sz="2400" dirty="0"/>
              <a:t>Black shorts</a:t>
            </a:r>
          </a:p>
          <a:p>
            <a:r>
              <a:rPr lang="en-GB" sz="2400" dirty="0"/>
              <a:t>Black </a:t>
            </a:r>
            <a:r>
              <a:rPr lang="en-GB" sz="2400" dirty="0" err="1"/>
              <a:t>logo’d</a:t>
            </a:r>
            <a:r>
              <a:rPr lang="en-GB" sz="2400" dirty="0"/>
              <a:t> hoodie with black tracksuit bottoms</a:t>
            </a:r>
          </a:p>
          <a:p>
            <a:r>
              <a:rPr lang="en-GB" sz="2400" dirty="0"/>
              <a:t>Trainers or plimsolls</a:t>
            </a:r>
          </a:p>
          <a:p>
            <a:endParaRPr lang="en-GB" sz="2400" dirty="0"/>
          </a:p>
          <a:p>
            <a:r>
              <a:rPr lang="en-GB" sz="2400" dirty="0"/>
              <a:t>Key Stage 2:  Clean PE Kits should be brought in every Monday.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8369" y="604902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P.E. Kit</a:t>
            </a:r>
          </a:p>
        </p:txBody>
      </p:sp>
    </p:spTree>
    <p:extLst>
      <p:ext uri="{BB962C8B-B14F-4D97-AF65-F5344CB8AC3E}">
        <p14:creationId xmlns:p14="http://schemas.microsoft.com/office/powerpoint/2010/main" val="179656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0046" y="2151528"/>
            <a:ext cx="5723906" cy="3930066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Visits to the Library will be once weekly.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To ensure that children can change their books, please make sure children have their books in their bags at the ready.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The Library</a:t>
            </a:r>
          </a:p>
        </p:txBody>
      </p:sp>
    </p:spTree>
    <p:extLst>
      <p:ext uri="{BB962C8B-B14F-4D97-AF65-F5344CB8AC3E}">
        <p14:creationId xmlns:p14="http://schemas.microsoft.com/office/powerpoint/2010/main" val="353600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0457" y="1817913"/>
            <a:ext cx="6547262" cy="488417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School Lunch – Preferably paid online (Parent Pay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Option 1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Option 2 (Vegetarian)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Halal Option </a:t>
            </a:r>
          </a:p>
          <a:p>
            <a:pPr algn="ctr"/>
            <a:endParaRPr lang="en-US" sz="22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Purchased milk and healthy Snack for break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83076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Lunches</a:t>
            </a:r>
          </a:p>
        </p:txBody>
      </p:sp>
    </p:spTree>
    <p:extLst>
      <p:ext uri="{BB962C8B-B14F-4D97-AF65-F5344CB8AC3E}">
        <p14:creationId xmlns:p14="http://schemas.microsoft.com/office/powerpoint/2010/main" val="290928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959" y="1896722"/>
            <a:ext cx="5723906" cy="568439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If a child is sick you will need to notify the office, preferably before 8:30am. 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If your child takes medication, this can be left in the office where it will be administered by a first aider.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  A list of allergies is kept in the register and in the class first aid box. An epi-pen is kept in the office.</a:t>
            </a:r>
          </a:p>
          <a:p>
            <a:pPr algn="ctr"/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If your child is in school, they are expected to participate in </a:t>
            </a:r>
            <a:r>
              <a:rPr lang="en-US" sz="2200" b="1" u="sng" dirty="0">
                <a:latin typeface="HelloHappyDays" panose="02000603000000000000" pitchFamily="2" charset="0"/>
                <a:ea typeface="HelloHappyDays" panose="02000603000000000000" pitchFamily="2" charset="0"/>
              </a:rPr>
              <a:t>all</a:t>
            </a:r>
            <a:r>
              <a:rPr lang="en-US" sz="2200" b="1" dirty="0">
                <a:latin typeface="HelloHappyDays" panose="02000603000000000000" pitchFamily="2" charset="0"/>
                <a:ea typeface="HelloHappyDays" panose="02000603000000000000" pitchFamily="2" charset="0"/>
              </a:rPr>
              <a:t> </a:t>
            </a: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lessons -  including PE.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6281" y="683076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263662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5479" y="789252"/>
            <a:ext cx="6473042" cy="108313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65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8818" y="1848366"/>
            <a:ext cx="6971312" cy="556128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Newsletter</a:t>
            </a: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Email – admin@Hogarth.hounslow.sch.uk</a:t>
            </a: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Website – https://www.williamhogarthschool.co.uk</a:t>
            </a: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Twitter - @</a:t>
            </a:r>
            <a:r>
              <a:rPr lang="en-US" sz="2200" dirty="0" err="1">
                <a:latin typeface="HelloHappyDays" panose="02000603000000000000" pitchFamily="2" charset="0"/>
                <a:ea typeface="HelloHappyDays" panose="02000603000000000000" pitchFamily="2" charset="0"/>
              </a:rPr>
              <a:t>hogarth_the</a:t>
            </a:r>
            <a:endParaRPr lang="en-US" sz="22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School phone - </a:t>
            </a:r>
            <a:r>
              <a:rPr lang="en-GB" sz="2200" dirty="0">
                <a:latin typeface="HelloHappyDays" panose="020B0604020202020204" charset="0"/>
                <a:ea typeface="HelloHappyDays" panose="020B0604020202020204" charset="0"/>
              </a:rPr>
              <a:t>020 8994 4782</a:t>
            </a:r>
            <a:endParaRPr lang="en-US" sz="22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 err="1">
                <a:latin typeface="HelloHappyDays" panose="02000603000000000000" pitchFamily="2" charset="0"/>
                <a:ea typeface="HelloHappyDays" panose="02000603000000000000" pitchFamily="2" charset="0"/>
              </a:rPr>
              <a:t>Homelearning</a:t>
            </a: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 planner</a:t>
            </a:r>
          </a:p>
          <a:p>
            <a:pPr marL="307718" indent="-307718">
              <a:buFont typeface="Arial" panose="020B0604020202020204" pitchFamily="34" charset="0"/>
              <a:buChar char="•"/>
            </a:pPr>
            <a:r>
              <a:rPr lang="en-US" sz="2200" dirty="0">
                <a:latin typeface="HelloHappyDays" panose="02000603000000000000" pitchFamily="2" charset="0"/>
                <a:ea typeface="HelloHappyDays" panose="02000603000000000000" pitchFamily="2" charset="0"/>
              </a:rPr>
              <a:t>Parent conferences</a:t>
            </a:r>
          </a:p>
          <a:p>
            <a:pPr marL="307718" indent="-307718">
              <a:buFont typeface="Arial" panose="020B0604020202020204" pitchFamily="34" charset="0"/>
              <a:buChar char="•"/>
            </a:pPr>
            <a:endParaRPr lang="en-US" sz="22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5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81" y="708289"/>
            <a:ext cx="6547262" cy="13293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8100" dirty="0">
                <a:ln w="38100">
                  <a:solidFill>
                    <a:srgbClr val="01AE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878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397</Words>
  <Application>Microsoft Office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HelloHappyDays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 Hogarth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Agyeman</dc:creator>
  <cp:lastModifiedBy>Colette Jones</cp:lastModifiedBy>
  <cp:revision>6</cp:revision>
  <dcterms:created xsi:type="dcterms:W3CDTF">2019-09-17T07:17:59Z</dcterms:created>
  <dcterms:modified xsi:type="dcterms:W3CDTF">2020-09-30T12:59:27Z</dcterms:modified>
</cp:coreProperties>
</file>