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3" r:id="rId9"/>
    <p:sldId id="260" r:id="rId10"/>
    <p:sldId id="261" r:id="rId11"/>
    <p:sldId id="262" r:id="rId12"/>
    <p:sldId id="264" r:id="rId13"/>
    <p:sldId id="269" r:id="rId14"/>
    <p:sldId id="267" r:id="rId15"/>
    <p:sldId id="268" r:id="rId16"/>
    <p:sldId id="265" r:id="rId17"/>
    <p:sldId id="266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61CAD-ACDA-2845-1912-D2E3B4625801}" v="18" dt="2025-05-15T21:41:32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 Higgs" userId="S::rhiggs1@st-john.leicester.sch.uk::8caf029b-7a89-49da-b727-bfbe7ea2415d" providerId="AD" clId="Web-{445375B4-1AFD-9F6A-B25E-44E1E97E2E22}"/>
    <pc:docChg chg="modSld">
      <pc:chgData name="Rose Higgs" userId="S::rhiggs1@st-john.leicester.sch.uk::8caf029b-7a89-49da-b727-bfbe7ea2415d" providerId="AD" clId="Web-{445375B4-1AFD-9F6A-B25E-44E1E97E2E22}" dt="2024-05-15T12:18:16.319" v="22" actId="1076"/>
      <pc:docMkLst>
        <pc:docMk/>
      </pc:docMkLst>
      <pc:sldChg chg="addSp modSp">
        <pc:chgData name="Rose Higgs" userId="S::rhiggs1@st-john.leicester.sch.uk::8caf029b-7a89-49da-b727-bfbe7ea2415d" providerId="AD" clId="Web-{445375B4-1AFD-9F6A-B25E-44E1E97E2E22}" dt="2024-05-15T12:18:16.319" v="22" actId="1076"/>
        <pc:sldMkLst>
          <pc:docMk/>
          <pc:sldMk cId="759529032" sldId="263"/>
        </pc:sldMkLst>
        <pc:spChg chg="mod">
          <ac:chgData name="Rose Higgs" userId="S::rhiggs1@st-john.leicester.sch.uk::8caf029b-7a89-49da-b727-bfbe7ea2415d" providerId="AD" clId="Web-{445375B4-1AFD-9F6A-B25E-44E1E97E2E22}" dt="2024-05-15T12:08:34.440" v="12" actId="1076"/>
          <ac:spMkLst>
            <pc:docMk/>
            <pc:sldMk cId="759529032" sldId="263"/>
            <ac:spMk id="2" creationId="{72A831EC-F2DE-41E2-9F63-368EB91161CB}"/>
          </ac:spMkLst>
        </pc:spChg>
        <pc:picChg chg="add mod">
          <ac:chgData name="Rose Higgs" userId="S::rhiggs1@st-john.leicester.sch.uk::8caf029b-7a89-49da-b727-bfbe7ea2415d" providerId="AD" clId="Web-{445375B4-1AFD-9F6A-B25E-44E1E97E2E22}" dt="2024-05-15T12:09:04.879" v="17" actId="14100"/>
          <ac:picMkLst>
            <pc:docMk/>
            <pc:sldMk cId="759529032" sldId="263"/>
            <ac:picMk id="3" creationId="{5686949F-EA5A-315E-4311-0A8838240070}"/>
          </ac:picMkLst>
        </pc:picChg>
        <pc:picChg chg="add mod">
          <ac:chgData name="Rose Higgs" userId="S::rhiggs1@st-john.leicester.sch.uk::8caf029b-7a89-49da-b727-bfbe7ea2415d" providerId="AD" clId="Web-{445375B4-1AFD-9F6A-B25E-44E1E97E2E22}" dt="2024-05-15T12:18:16.319" v="22" actId="1076"/>
          <ac:picMkLst>
            <pc:docMk/>
            <pc:sldMk cId="759529032" sldId="263"/>
            <ac:picMk id="5" creationId="{005864B4-31F7-D69D-A237-F84C18CB39FB}"/>
          </ac:picMkLst>
        </pc:picChg>
      </pc:sldChg>
    </pc:docChg>
  </pc:docChgLst>
  <pc:docChgLst>
    <pc:chgData name="Lauren McManus" userId="S::lmcmanus@st-john.leicester.sch.uk::1ecd299d-522c-4f4d-b3fe-9960b099297d" providerId="AD" clId="Web-{77761CAD-ACDA-2845-1912-D2E3B4625801}"/>
    <pc:docChg chg="modSld">
      <pc:chgData name="Lauren McManus" userId="S::lmcmanus@st-john.leicester.sch.uk::1ecd299d-522c-4f4d-b3fe-9960b099297d" providerId="AD" clId="Web-{77761CAD-ACDA-2845-1912-D2E3B4625801}" dt="2025-05-15T21:41:32.150" v="15" actId="14100"/>
      <pc:docMkLst>
        <pc:docMk/>
      </pc:docMkLst>
      <pc:sldChg chg="addSp delSp modSp">
        <pc:chgData name="Lauren McManus" userId="S::lmcmanus@st-john.leicester.sch.uk::1ecd299d-522c-4f4d-b3fe-9960b099297d" providerId="AD" clId="Web-{77761CAD-ACDA-2845-1912-D2E3B4625801}" dt="2025-05-15T21:41:32.150" v="15" actId="14100"/>
        <pc:sldMkLst>
          <pc:docMk/>
          <pc:sldMk cId="759529032" sldId="263"/>
        </pc:sldMkLst>
        <pc:spChg chg="mod">
          <ac:chgData name="Lauren McManus" userId="S::lmcmanus@st-john.leicester.sch.uk::1ecd299d-522c-4f4d-b3fe-9960b099297d" providerId="AD" clId="Web-{77761CAD-ACDA-2845-1912-D2E3B4625801}" dt="2025-05-15T21:34:18.480" v="11" actId="20577"/>
          <ac:spMkLst>
            <pc:docMk/>
            <pc:sldMk cId="759529032" sldId="263"/>
            <ac:spMk id="2" creationId="{72A831EC-F2DE-41E2-9F63-368EB91161CB}"/>
          </ac:spMkLst>
        </pc:spChg>
        <pc:picChg chg="del">
          <ac:chgData name="Lauren McManus" userId="S::lmcmanus@st-john.leicester.sch.uk::1ecd299d-522c-4f4d-b3fe-9960b099297d" providerId="AD" clId="Web-{77761CAD-ACDA-2845-1912-D2E3B4625801}" dt="2025-05-15T21:40:08.800" v="12"/>
          <ac:picMkLst>
            <pc:docMk/>
            <pc:sldMk cId="759529032" sldId="263"/>
            <ac:picMk id="3" creationId="{5686949F-EA5A-315E-4311-0A8838240070}"/>
          </ac:picMkLst>
        </pc:picChg>
        <pc:picChg chg="add mod">
          <ac:chgData name="Lauren McManus" userId="S::lmcmanus@st-john.leicester.sch.uk::1ecd299d-522c-4f4d-b3fe-9960b099297d" providerId="AD" clId="Web-{77761CAD-ACDA-2845-1912-D2E3B4625801}" dt="2025-05-15T21:41:32.150" v="15" actId="14100"/>
          <ac:picMkLst>
            <pc:docMk/>
            <pc:sldMk cId="759529032" sldId="263"/>
            <ac:picMk id="6" creationId="{94CB37E0-E264-6865-B5AA-5BB3A99FDCAE}"/>
          </ac:picMkLst>
        </pc:picChg>
      </pc:sldChg>
      <pc:sldChg chg="modSp">
        <pc:chgData name="Lauren McManus" userId="S::lmcmanus@st-john.leicester.sch.uk::1ecd299d-522c-4f4d-b3fe-9960b099297d" providerId="AD" clId="Web-{77761CAD-ACDA-2845-1912-D2E3B4625801}" dt="2025-05-15T21:33:41.915" v="2" actId="1076"/>
        <pc:sldMkLst>
          <pc:docMk/>
          <pc:sldMk cId="3795556089" sldId="265"/>
        </pc:sldMkLst>
        <pc:spChg chg="mod">
          <ac:chgData name="Lauren McManus" userId="S::lmcmanus@st-john.leicester.sch.uk::1ecd299d-522c-4f4d-b3fe-9960b099297d" providerId="AD" clId="Web-{77761CAD-ACDA-2845-1912-D2E3B4625801}" dt="2025-05-15T21:33:41.915" v="2" actId="1076"/>
          <ac:spMkLst>
            <pc:docMk/>
            <pc:sldMk cId="3795556089" sldId="265"/>
            <ac:spMk id="2" creationId="{72A831EC-F2DE-41E2-9F63-368EB91161CB}"/>
          </ac:spMkLst>
        </pc:spChg>
      </pc:sldChg>
    </pc:docChg>
  </pc:docChgLst>
  <pc:docChgLst>
    <pc:chgData name="Rose Higgs" userId="S::rhiggs1@st-john.leicester.sch.uk::8caf029b-7a89-49da-b727-bfbe7ea2415d" providerId="AD" clId="Web-{7B4F9A15-4A2E-A24C-17A5-4084800B330F}"/>
    <pc:docChg chg="modSld">
      <pc:chgData name="Rose Higgs" userId="S::rhiggs1@st-john.leicester.sch.uk::8caf029b-7a89-49da-b727-bfbe7ea2415d" providerId="AD" clId="Web-{7B4F9A15-4A2E-A24C-17A5-4084800B330F}" dt="2024-05-10T13:33:23.769" v="24"/>
      <pc:docMkLst>
        <pc:docMk/>
      </pc:docMkLst>
      <pc:sldChg chg="delSp modSp">
        <pc:chgData name="Rose Higgs" userId="S::rhiggs1@st-john.leicester.sch.uk::8caf029b-7a89-49da-b727-bfbe7ea2415d" providerId="AD" clId="Web-{7B4F9A15-4A2E-A24C-17A5-4084800B330F}" dt="2024-05-10T13:33:23.769" v="24"/>
        <pc:sldMkLst>
          <pc:docMk/>
          <pc:sldMk cId="759529032" sldId="263"/>
        </pc:sldMkLst>
        <pc:spChg chg="mod">
          <ac:chgData name="Rose Higgs" userId="S::rhiggs1@st-john.leicester.sch.uk::8caf029b-7a89-49da-b727-bfbe7ea2415d" providerId="AD" clId="Web-{7B4F9A15-4A2E-A24C-17A5-4084800B330F}" dt="2024-05-10T13:33:21.972" v="23" actId="20577"/>
          <ac:spMkLst>
            <pc:docMk/>
            <pc:sldMk cId="759529032" sldId="263"/>
            <ac:spMk id="2" creationId="{72A831EC-F2DE-41E2-9F63-368EB91161CB}"/>
          </ac:spMkLst>
        </pc:spChg>
        <pc:picChg chg="del">
          <ac:chgData name="Rose Higgs" userId="S::rhiggs1@st-john.leicester.sch.uk::8caf029b-7a89-49da-b727-bfbe7ea2415d" providerId="AD" clId="Web-{7B4F9A15-4A2E-A24C-17A5-4084800B330F}" dt="2024-05-10T13:33:23.769" v="24"/>
          <ac:picMkLst>
            <pc:docMk/>
            <pc:sldMk cId="759529032" sldId="263"/>
            <ac:picMk id="5" creationId="{FDF3702B-FE09-4F16-AD83-E3A5F4A93E2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8D56-0ADF-4512-9FC0-1CB253316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2C5E1-9556-4B20-86A4-223855D6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7B6F7-51C5-4A21-9074-BBA8D11F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3D219-5800-47F1-91D8-BA456CD2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EB3B-BD70-4822-8444-02D7A09F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65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F80-DDD5-46F5-8C1C-542C0EFA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947A7-BD8F-4386-8F21-8ABB1532C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212F9-855E-4BCF-AC10-54F6253A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60C6-AD58-4EEB-AA01-527DC293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A427-083C-439D-8734-69932987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7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CCE21-5541-49B3-A5C0-4FE122F1B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2793D-24BC-46D7-8A13-65FF4F6A0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0B13A-1E91-443D-B257-5C53CC14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2AD2-8166-4EC6-8DCF-873995B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337E5-83BE-443E-9EDE-1BBEAACA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69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747C-AA9C-490F-AA26-3011CA35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7CA8E-0130-4E1A-A06C-2C06E2BE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BE64-DA01-4A8B-B51B-3994BD8E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94714-306D-4B5B-A0B1-BA8D509D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5C04-3F2B-40D6-829D-DF8D5577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32C3-CC94-405B-AB4D-1552DEC1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CDE9B-95F1-4DD9-8FDF-138A84F0A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18E37-D334-4547-8B23-126074E4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2B58-2269-4C46-8378-524B1A96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1BFC-9B88-4269-8B2C-0062C079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8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04C0-362B-4D18-85B2-91CEF050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2EA8-6B9F-40A3-B57C-EEA5727AE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D2349-6241-4A23-B58E-A6838E1C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9BB1F-45F4-4E79-8963-ED0B4D13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5FE78-524F-4DE4-9FF8-ADBFB5BF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C82BD-A024-46DC-8767-AF6279F7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50AA-CB0E-4498-8F08-C74A7A5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8B563-243C-445E-AE36-B34E5D82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3F14F-E838-4584-94A7-D801E3040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3BCD8-8212-437C-B4F2-7347BEE00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84C41-2CF7-44D0-9FFA-4CDA9EFB0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30E2-83E4-4CD2-B9AE-252BAE70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ADA33-F39F-40E1-B155-074A9169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6DC6E-6D73-4E83-8FE3-5A7A6FF6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8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BABE-3B28-4B59-A1E5-8600B0E8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01E94-CCD1-4DD8-A107-189857B1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109A1-83F6-45AF-9736-F6B515C8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6AE3F-E67B-4FB5-8B50-CC9EE72C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3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FF8A8-3FF2-422D-9595-BFD4854C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10C25-53C0-4003-93F4-16C084CF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990DC-EB41-4940-BF23-33288E63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1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5136-6E68-4B53-BB27-E0FB597E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BB01B-A6FE-437B-82EB-EA0D86ED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23139-DEA1-4B70-AD87-B029ABBE3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E9011-4FB1-4BE9-9D48-AE070751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63ADB-2B38-44ED-9783-B049950A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AFA09-D406-40D8-B022-4D7784E9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D8978-1C9C-4390-9BFF-8D77EC78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F124F-3FD3-464B-B9E5-7F69012BF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5B930-57F8-4731-AA6A-0CB3EFD9F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52229-3582-4B18-923A-C8A491F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6DAC-69D4-46FF-A7B9-0E4CEFC2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06681-B3AE-4317-8D8A-69A5B11D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3CF7E-038B-4113-9CA1-864E7A4F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8B09-2807-406B-8BDE-3E2CB1650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4504-C252-444D-B17B-726AB4D50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7503-8C60-4000-8AA0-DB1F7BE40532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EDFD-14F3-4FC7-97CA-4EA0817EA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33E0-6221-47E3-AF33-21B027DE8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/>
          <a:lstStyle/>
          <a:p>
            <a:r>
              <a:rPr lang="en-US" dirty="0">
                <a:latin typeface="Letterjoin-Air No-Lead 48" panose="02000805000000020003" pitchFamily="50" charset="0"/>
              </a:rPr>
              <a:t>I am going to be an Owl Baby! 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BBA85-22CF-40B8-A6EF-766119507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12" y="2868618"/>
            <a:ext cx="4658375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452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reflection area. This is where I will read stories and think about God.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27052-CC33-4E51-A1A6-65FB949A5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17" y="3429000"/>
            <a:ext cx="4121426" cy="30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6" y="456442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outdoor area. We will learn and play together out here.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C3A21-665D-4719-AF3C-48DFBF44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5"/>
          <a:stretch/>
        </p:blipFill>
        <p:spPr>
          <a:xfrm>
            <a:off x="715614" y="2890169"/>
            <a:ext cx="3429479" cy="3877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3FFB41-A3D0-44F1-B46F-DC75C7A73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671" y="2890169"/>
            <a:ext cx="3362794" cy="3829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BFAB66-9F06-42AD-8703-9B749EAD5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043" y="2890169"/>
            <a:ext cx="3590857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6" y="1087166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Secret Garden. We will grow plants and vegetables out here and learn about nature.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1026" name="Picture 2" descr="https://attachments.office.net/owa/lmcmanus2%40st-john.leicester.sch.uk/service.svc/s/GetAttachmentThumbnail?id=AQMkADQ3MGI5NTNmLTJkYWMtNGQ5Ni05NTJlLTJhOTczODcwMWNkMQBGAAADB%2BQ5FsE3LUi23crfRxJGYAcAxiQ8%2FlzsJEa32cbnXJR3wAAAAgEMAAAAxiQ8%2FlzsJEa32cbnXJR3wAABnojNLgAAAAESABAA3%2F0JbLG%2B6UuSkT8BdspHlw%3D%3D&amp;thumbnailType=2&amp;token=eyJhbGciOiJSUzI1NiIsImtpZCI6IjMwODE3OUNFNUY0QjUyRTc4QjJEQjg5NjZCQUY0RUNDMzcyN0FFRUUiLCJ0eXAiOiJKV1QiLCJ4NXQiOiJNSUY1emw5TFV1ZUxMYmlXYTY5T3pEY25ydTQifQ.eyJvcmlnaW4iOiJodHRwczovL291dGxvb2sub2ZmaWNlLmNvbSIsInVjIjoiYjQ2NDE0NjZmYTIzNDJmMjkyNzUzNTQzNThkNWI2YjEiLCJzaWduaW5fc3RhdGUiOiJbXCJrbXNpXCJdIiwidmVyIjoiRXhjaGFuZ2UuQ2FsbGJhY2suVjEiLCJhcHBjdHhzZW5kZXIiOiJPd2FEb3dubG9hZEA4NWZiYmExYS0yZTEwLTQzNGItOTAyMy1mN2IyMzY4YzBiMDgiLCJpc3NyaW5nIjoiU0lQIiwiYXBwY3R4Ijoie1wibXNleGNocHJvdFwiOlwib3dhXCIsXCJwdWlkXCI6XCIxMTUzODAxMTE1MjI3MTE3MTU3XCIsXCJzY29wZVwiOlwiT3dhRG93bmxvYWRcIixcIm9pZFwiOlwiMWVjZDI5OWQtNTIyYy00ZjRkLWIzZmUtOTk2MGIwOTkyOTdkXCIsXCJwcmltYXJ5c2lkXCI6XCJTLTEtNS0yMS0yMjYyNjA2NDc3LTgzMzI5OTAxOS0yODU0NTM0MzU1LTEwMjg2NjA2XCJ9IiwibmJmIjoxNjE2NDg3MjMzLCJleHAiOjE2MTY0ODc4MzMsImlzcyI6IjAwMDAwMDAyLTAwMDAtMGZmMS1jZTAwLTAwMDAwMDAwMDAwMEA4NWZiYmExYS0yZTEwLTQzNGItOTAyMy1mN2IyMzY4YzBiMDgiLCJhdWQiOiIwMDAwMDAwMi0wMDAwLTBmZjEtY2UwMC0wMDAwMDAwMDAwMDAvYXR0YWNobWVudHMub2ZmaWNlLm5ldEA4NWZiYmExYS0yZTEwLTQzNGItOTAyMy1mN2IyMzY4YzBiMDgiLCJoYXBwIjoib3dhIn0.Cq4U8xCeews_9bd7mZZAY5tX7mNQq_o7tjpisDU8oU6-m4eJWO_u0beoxNvwddjdtdBm0Rp5x7lhYKq7snjGpeofSbmQ-q60f5t0jzBFf9Q5sfbu-qOzcrkMdrceypt6zl9yUvDiwBt4Pb5lcU2HR_wPaHLsvkYBa2Xz4BujZxL06o4q9AqX7tuccqSF1sxJJgHOSL3PTo9cpD7HTmG7x1CyWibRm9yILxCEw3TOT8Zfogx_RVjgz_T-H5Xck7SIyf-gzX9ezwpBq7UzzxPQUqUFhsnERUUAbQkkyZ7vO3PBXf8gBzNxJguQvwQKxkypT-jsIzqC7L8ALl5D-G_ixg&amp;X-OWA-CANARY=mnArEp6-xUyQWy8gUfqoCXAvj63T7dgYJxIWawrIHgcTWAwVXz5RjdYeB3dJUL173Nh-b3kHZY8.&amp;owa=outlook.office.com&amp;scriptVer=20210315003.14&amp;animation=true">
            <a:extLst>
              <a:ext uri="{FF2B5EF4-FFF2-40B4-BE49-F238E27FC236}">
                <a16:creationId xmlns:a16="http://schemas.microsoft.com/office/drawing/2014/main" id="{B96A0FC9-F775-4402-BC53-66A71931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2" y="3429000"/>
            <a:ext cx="4293704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9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721" y="480247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/>
              </a:rPr>
              <a:t>This is where I will go to the toilet.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32C48-6347-48C6-9712-8EAD24482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1985" y="3827051"/>
            <a:ext cx="3588027" cy="26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5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the hall. We will do our PE lessons in here. We will eat our lunch in here too.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996C8-9239-494D-863D-164D19324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91" y="3288195"/>
            <a:ext cx="4459357" cy="33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496199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the playground. I will play with lots of children out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F0575-1914-4BF4-89E1-B83A6028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604" y="2965174"/>
            <a:ext cx="4112792" cy="36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0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496199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At home time, my </a:t>
            </a:r>
            <a:r>
              <a:rPr lang="en-US" sz="4400">
                <a:latin typeface="Letterjoin-Air No-Lead 48" panose="02000805000000020003" pitchFamily="50" charset="0"/>
              </a:rPr>
              <a:t>grown up </a:t>
            </a:r>
            <a:r>
              <a:rPr lang="en-US" sz="4400" dirty="0">
                <a:latin typeface="Letterjoin-Air No-Lead 48" panose="02000805000000020003" pitchFamily="50" charset="0"/>
              </a:rPr>
              <a:t>will pick me up from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DC2CB-492E-4247-8D58-BCB2CF1F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4073" y="3437973"/>
            <a:ext cx="3782391" cy="28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etterjoin-Air No-Lead 48" panose="02000805000000020003" pitchFamily="50" charset="0"/>
              </a:rPr>
              <a:t>I am going to love being an Owl Baby! 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138F1-F151-4DAF-B7E6-B88C990CA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12" y="3097586"/>
            <a:ext cx="4383275" cy="36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/>
          <a:lstStyle/>
          <a:p>
            <a:r>
              <a:rPr lang="en-US" dirty="0">
                <a:latin typeface="Letterjoin-Air No-Lead 48" panose="02000805000000020003" pitchFamily="50" charset="0"/>
              </a:rPr>
              <a:t>This is my new school.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1026" name="Picture 2" descr="DF8CBED9-F995-4721-8DD2-4BCB14CEB394.jpeg">
            <a:extLst>
              <a:ext uri="{FF2B5EF4-FFF2-40B4-BE49-F238E27FC236}">
                <a16:creationId xmlns:a16="http://schemas.microsoft.com/office/drawing/2014/main" id="{ACC584B6-FB8D-4F7D-BE8C-32833A1A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30" y="2997545"/>
            <a:ext cx="4810539" cy="36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/>
          <a:lstStyle/>
          <a:p>
            <a:r>
              <a:rPr lang="en-US" dirty="0">
                <a:latin typeface="Letterjoin-Air No-Lead 48" panose="02000805000000020003" pitchFamily="50" charset="0"/>
              </a:rPr>
              <a:t>This is the school office.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C7E08-8A83-48B7-A5CF-C61EC183F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8" y="3006381"/>
            <a:ext cx="4770783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4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etterjoin-Air No-Lead 48" panose="02000805000000020003" pitchFamily="50" charset="0"/>
              </a:rPr>
              <a:t>This is where I will walk into school.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973DF-EA84-4986-AD7D-DF524486B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795" y="3323119"/>
            <a:ext cx="3888409" cy="29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742" y="1041400"/>
            <a:ext cx="9758516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etterjoin-Air No-Lead 48"/>
              </a:rPr>
              <a:t>Miss Higgs or Miss McManus will be waiting for me at the door. They will be very happy to see m</a:t>
            </a:r>
            <a:r>
              <a:rPr lang="en-US" sz="4900" dirty="0">
                <a:latin typeface="Letterjoin-Air No-Lead 48"/>
              </a:rPr>
              <a:t>e!</a:t>
            </a:r>
            <a:endParaRPr lang="en-GB" dirty="0">
              <a:latin typeface="Letterjoin-Air No-Lead 48"/>
            </a:endParaRPr>
          </a:p>
        </p:txBody>
      </p:sp>
      <p:pic>
        <p:nvPicPr>
          <p:cNvPr id="5" name="Picture 4" descr="A person smiling in front of a wall of round wooden clocks&#10;&#10;Description automatically generated">
            <a:extLst>
              <a:ext uri="{FF2B5EF4-FFF2-40B4-BE49-F238E27FC236}">
                <a16:creationId xmlns:a16="http://schemas.microsoft.com/office/drawing/2014/main" id="{005864B4-31F7-D69D-A237-F84C18CB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33361" y="3643747"/>
            <a:ext cx="3681532" cy="2757055"/>
          </a:xfrm>
          <a:prstGeom prst="rect">
            <a:avLst/>
          </a:prstGeom>
        </p:spPr>
      </p:pic>
      <p:pic>
        <p:nvPicPr>
          <p:cNvPr id="6" name="Picture 5" descr="A person with a lanyard around her neck&#10;&#10;AI-generated content may be incorrect.">
            <a:extLst>
              <a:ext uri="{FF2B5EF4-FFF2-40B4-BE49-F238E27FC236}">
                <a16:creationId xmlns:a16="http://schemas.microsoft.com/office/drawing/2014/main" id="{94CB37E0-E264-6865-B5AA-5BB3A99F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192" y="3573943"/>
            <a:ext cx="2498785" cy="31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where my peg is. I will keep my coat, wellies, PE kit and spare clothes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C7C51-05D8-4A9D-9A7E-DE33F7DD0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7" y="3406566"/>
            <a:ext cx="4187686" cy="31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where my drawer is. I will keep my pictures and belongings in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10CCB-F03F-4E18-A4E4-04F9D9C5C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2" y="3429000"/>
            <a:ext cx="4373217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my classroom. I will play and make new friends here. I will also help to keep it tidy!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D5266-76B9-4667-AAAD-52932D752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3623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8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Letterjoin-Air No-Lead 48" panose="02000805000000020003" pitchFamily="50" charset="0"/>
              </a:rPr>
              <a:t>This is our carpet. We will listen to stories and learn together here. When I am on the carpet I will sit smartly and listen to my teachers.</a:t>
            </a:r>
            <a:endParaRPr lang="en-GB" sz="36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DC0EA-859F-490D-9D35-2AC0B8F35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656" y="3873086"/>
            <a:ext cx="3552687" cy="26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4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8fb8da-4a74-4d6b-b816-b25b32a597d7" xsi:nil="true"/>
    <lcf76f155ced4ddcb4097134ff3c332f xmlns="1dd9d729-07fc-44f9-a1c4-c2a5e4a4b8f3">
      <Terms xmlns="http://schemas.microsoft.com/office/infopath/2007/PartnerControls"/>
    </lcf76f155ced4ddcb4097134ff3c332f>
    <Order0 xmlns="1dd9d729-07fc-44f9-a1c4-c2a5e4a4b8f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4559F16CA81458761C49F61F25AD8" ma:contentTypeVersion="16" ma:contentTypeDescription="Create a new document." ma:contentTypeScope="" ma:versionID="548da40310cfbf6521e504b212e0bce0">
  <xsd:schema xmlns:xsd="http://www.w3.org/2001/XMLSchema" xmlns:xs="http://www.w3.org/2001/XMLSchema" xmlns:p="http://schemas.microsoft.com/office/2006/metadata/properties" xmlns:ns2="1dd9d729-07fc-44f9-a1c4-c2a5e4a4b8f3" xmlns:ns3="f18fb8da-4a74-4d6b-b816-b25b32a597d7" targetNamespace="http://schemas.microsoft.com/office/2006/metadata/properties" ma:root="true" ma:fieldsID="13c58702a209c1a8d7da952bd0986941" ns2:_="" ns3:_="">
    <xsd:import namespace="1dd9d729-07fc-44f9-a1c4-c2a5e4a4b8f3"/>
    <xsd:import namespace="f18fb8da-4a74-4d6b-b816-b25b32a59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9d729-07fc-44f9-a1c4-c2a5e4a4b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7a1aaf-c6f4-413b-bca4-48ec6e19b2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rder0" ma:index="23" nillable="true" ma:displayName="Order" ma:format="Dropdown" ma:internalName="Order0">
      <xsd:simpleType>
        <xsd:union memberTypes="dms:Text">
          <xsd:simpleType>
            <xsd:restriction base="dms:Choice">
              <xsd:enumeration value="Choice 1"/>
              <xsd:enumeration value="Choice 2"/>
              <xsd:enumeration value="Choice 3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fb8da-4a74-4d6b-b816-b25b32a597d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d66f105-0f68-4afc-9781-41bae4384180}" ma:internalName="TaxCatchAll" ma:showField="CatchAllData" ma:web="f18fb8da-4a74-4d6b-b816-b25b32a59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A7B76A-5952-4F03-8DB9-0161CF805B92}">
  <ds:schemaRefs>
    <ds:schemaRef ds:uri="http://schemas.microsoft.com/office/2006/metadata/properties"/>
    <ds:schemaRef ds:uri="http://schemas.microsoft.com/office/infopath/2007/PartnerControls"/>
    <ds:schemaRef ds:uri="f18fb8da-4a74-4d6b-b816-b25b32a597d7"/>
    <ds:schemaRef ds:uri="1dd9d729-07fc-44f9-a1c4-c2a5e4a4b8f3"/>
  </ds:schemaRefs>
</ds:datastoreItem>
</file>

<file path=customXml/itemProps2.xml><?xml version="1.0" encoding="utf-8"?>
<ds:datastoreItem xmlns:ds="http://schemas.openxmlformats.org/officeDocument/2006/customXml" ds:itemID="{0B2DFBDC-5A12-4683-B143-F5664D5A13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BF5A9D-8145-4847-8401-EE5D22233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9d729-07fc-44f9-a1c4-c2a5e4a4b8f3"/>
    <ds:schemaRef ds:uri="f18fb8da-4a74-4d6b-b816-b25b32a59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278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 am going to be an Owl Baby! </vt:lpstr>
      <vt:lpstr>This is my new school.</vt:lpstr>
      <vt:lpstr>This is the school office.</vt:lpstr>
      <vt:lpstr>This is where I will walk into school.</vt:lpstr>
      <vt:lpstr>Miss Higgs or Miss McManus will be waiting for me at the door. They will be very happy to see me!</vt:lpstr>
      <vt:lpstr>This is where my peg is. I will keep my coat, wellies, PE kit and spare clothes here. </vt:lpstr>
      <vt:lpstr>This is where my drawer is. I will keep my pictures and belongings in here. </vt:lpstr>
      <vt:lpstr>This is my classroom. I will play and make new friends here. I will also help to keep it tidy!</vt:lpstr>
      <vt:lpstr>This is our carpet. We will listen to stories and learn together here. When I am on the carpet I will sit smartly and listen to my teachers.</vt:lpstr>
      <vt:lpstr>This is our reflection area. This is where I will read stories and think about God. </vt:lpstr>
      <vt:lpstr>This is our outdoor area. We will learn and play together out here.</vt:lpstr>
      <vt:lpstr>This is our Secret Garden. We will grow plants and vegetables out here and learn about nature.</vt:lpstr>
      <vt:lpstr>This is where I will go to the toilet. </vt:lpstr>
      <vt:lpstr>This is the hall. We will do our PE lessons in here. We will eat our lunch in here too. </vt:lpstr>
      <vt:lpstr>This is the playground. I will play with lots of children out here. </vt:lpstr>
      <vt:lpstr>At home time, my grown up will pick me up from here. </vt:lpstr>
      <vt:lpstr>I am going to love being an Owl Baby!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to be a Ladybird!</dc:title>
  <dc:creator>Lauren Mcmanus</dc:creator>
  <cp:lastModifiedBy>Lauren Mcmanus</cp:lastModifiedBy>
  <cp:revision>38</cp:revision>
  <dcterms:created xsi:type="dcterms:W3CDTF">2021-03-05T15:01:22Z</dcterms:created>
  <dcterms:modified xsi:type="dcterms:W3CDTF">2025-05-15T21:41:35Z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0x010100C764559F16CA81458761C49F61F25AD8</vt:lpwstr>
  </property>
  <property fmtid="{D5CDD505-2E9C-101B-9397-08002B2CF9AE}" pid="3" name="MediaServiceImageTags">
    <vt:lpwstr/>
  </property>
</Properties>
</file>