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856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28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9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6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64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47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41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30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53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72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FE4D1-D820-4C75-A000-BCAE402D740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7CE70-C8EF-4393-9341-25EAD4210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87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Pattern: </a:t>
            </a:r>
            <a:r>
              <a:rPr lang="en-GB" sz="2400" b="1" u="sng" dirty="0">
                <a:solidFill>
                  <a:srgbClr val="FF0066"/>
                </a:solidFill>
                <a:latin typeface="XCCW Joined 1a" panose="03050602040000000000" pitchFamily="66" charset="0"/>
              </a:rPr>
              <a:t>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296318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1"/>
            <a:ext cx="2943616" cy="296318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889906"/>
              </p:ext>
            </p:extLst>
          </p:nvPr>
        </p:nvGraphicFramePr>
        <p:xfrm>
          <a:off x="6392239" y="724572"/>
          <a:ext cx="5535904" cy="304207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symmetry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 or design that has identical, reflected parts through a mirror line.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63661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materials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objects and substances used to create a piece of artwork.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repeating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appearance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the same line, colour, shape or other visual element of a design.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49126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patterns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design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consisting of colours, shapes and position in a piece of work. This is often repeated for effect.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649126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overlapping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Placing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one or more artistic materials on top of one another.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15244" y="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Perfect pattern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106572" y="38536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1878" y="2174962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18832" y="1402225"/>
            <a:ext cx="2682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an awareness and discuss different patterns by artists.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simple repeating patterns using symmetry. 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82199" y="1428988"/>
            <a:ext cx="26827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Experiment and develop own work by arranging, folding, repeating and overlapping.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" y="4102139"/>
            <a:ext cx="3251990" cy="7087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t="1435" r="1502" b="1145"/>
          <a:stretch/>
        </p:blipFill>
        <p:spPr>
          <a:xfrm rot="5400000">
            <a:off x="805435" y="4166893"/>
            <a:ext cx="1838561" cy="312658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674326">
            <a:off x="3165770" y="4275577"/>
            <a:ext cx="184795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Symmetrical 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8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3410766" y="4811211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 descr="Patterns inspired by Takashi Murakam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040" y="5278586"/>
            <a:ext cx="3060176" cy="137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049670">
            <a:off x="4636547" y="4086422"/>
            <a:ext cx="1847955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Takashi Murakami 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2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5596171" y="4910577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8" name="Picture 4" descr="13 Best Martin Bulinya images | African art, Tribal art, Africa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243" y="3877141"/>
            <a:ext cx="2247900" cy="288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 251 Poster by Martin Buliny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092" y="3878835"/>
            <a:ext cx="2677988" cy="214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6392239" y="6133415"/>
            <a:ext cx="2546396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Martin Bulinya </a:t>
            </a:r>
          </a:p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6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3927986">
            <a:off x="8894940" y="6128099"/>
            <a:ext cx="317718" cy="575874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57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Pattern: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3270575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2"/>
            <a:ext cx="2943616" cy="2983192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103113"/>
              </p:ext>
            </p:extLst>
          </p:nvPr>
        </p:nvGraphicFramePr>
        <p:xfrm>
          <a:off x="6359104" y="611196"/>
          <a:ext cx="5535904" cy="346868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19795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16109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550742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symmetry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</a:t>
                      </a:r>
                      <a:r>
                        <a:rPr lang="en-GB" sz="11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 or design that has identical, reflected parts through a mirror line.</a:t>
                      </a:r>
                      <a:endParaRPr lang="en-GB" sz="11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53484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tessellation</a:t>
                      </a:r>
                      <a:endParaRPr lang="en-GB" sz="12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piece of work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in which a shape is repeated over and over again without any overlapping or gaps.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550742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patterns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appearance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the same line, colour, shape or other visual element of a design. </a:t>
                      </a:r>
                      <a:endParaRPr lang="en-GB" sz="11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971102"/>
                  </a:ext>
                </a:extLst>
              </a:tr>
              <a:tr h="55074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environmental</a:t>
                      </a:r>
                      <a:r>
                        <a:rPr lang="en-GB" sz="12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patterns</a:t>
                      </a:r>
                      <a:endParaRPr lang="en-GB" sz="12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Patterns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which are formed naturally. Such as the designs on shells, trees and fossils. </a:t>
                      </a:r>
                      <a:endParaRPr lang="en-GB" sz="11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5841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man</a:t>
                      </a:r>
                      <a:r>
                        <a:rPr lang="en-GB" sz="14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–made patterns</a:t>
                      </a:r>
                      <a:endParaRPr lang="en-GB" sz="105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Patterns which are created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by human hands. Such as artists, sculptors and architects. </a:t>
                      </a:r>
                      <a:endParaRPr lang="en-GB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584121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repeating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appearance</a:t>
                      </a:r>
                      <a:r>
                        <a:rPr lang="en-GB" sz="11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the same line, colour, shape or other visual element of a design. </a:t>
                      </a:r>
                      <a:endParaRPr lang="en-GB" sz="11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47433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3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4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15244" y="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Perfect pattern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8356385" y="9858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1878" y="2174962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18832" y="1402225"/>
            <a:ext cx="26827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Experiment and develop own work by observing pattern in the environment, the design world and use ICT software and other media to represent this.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patterns on a range of surfaces using symmetry.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77233" y="1381224"/>
            <a:ext cx="2682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Explore, sketch and develop man made and environmental patterns.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tessellation to create interesting repeating patterns.</a:t>
            </a:r>
          </a:p>
        </p:txBody>
      </p:sp>
      <p:pic>
        <p:nvPicPr>
          <p:cNvPr id="2050" name="Picture 2" descr="Symmetry in Rangoli patterns | Teaching Resour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8" y="4364166"/>
            <a:ext cx="3080784" cy="230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mi-regular tessell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893" y="4152695"/>
            <a:ext cx="3243002" cy="270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674326">
            <a:off x="2964480" y="4196777"/>
            <a:ext cx="1635846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Symmetrical 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3339118" y="4812252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8956495">
            <a:off x="3048816" y="5509806"/>
            <a:ext cx="1635846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Tessellated patterns 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332984">
            <a:off x="4120628" y="5961857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6" name="Picture 8" descr="Leave seashells on the seashore or risk damaging ecosystem, says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047" y="4245508"/>
            <a:ext cx="2855405" cy="171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ossil Facts For Kids | Types of Fossils | DK Find Ou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552" y="5752258"/>
            <a:ext cx="2255190" cy="92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ut a Ring on it — Stories of Tree Coring | Environmental Brigad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7342" y="5187308"/>
            <a:ext cx="2007665" cy="154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674326">
            <a:off x="10307629" y="4418339"/>
            <a:ext cx="2009942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Environmental patterns!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8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732314" y="4812252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1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Pattern: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2"/>
            <a:ext cx="2943616" cy="280485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15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2"/>
            <a:ext cx="2943616" cy="2804854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65508"/>
              </p:ext>
            </p:extLst>
          </p:nvPr>
        </p:nvGraphicFramePr>
        <p:xfrm>
          <a:off x="6392239" y="724572"/>
          <a:ext cx="5535904" cy="339878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abstract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piece of artwork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that does not imitate anything else. It uses shapes, colours and marks to achieve this effect.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63661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purpose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reason why an object or product is created.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20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expression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visual representation of an artists’ thoughts, feelings and emotions.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49126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patterns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design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consisting of colours, shapes and position in a piece of work. This is can be repeated for effect.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649126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complex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more complicated piece of work which has several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techniques and/or strategies.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5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6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15244" y="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Perfect pattern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2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106572" y="38536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1878" y="2174962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318832" y="1402225"/>
            <a:ext cx="26827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own abstract patterns to reflect personal experiences.</a:t>
            </a:r>
          </a:p>
          <a:p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patterned work for a specific purpose.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42528" y="1412329"/>
            <a:ext cx="26827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own abstract patterns to reflect personal experiences and expression</a:t>
            </a:r>
          </a:p>
          <a:p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more complex patterns in their work 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for 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 range of purposes.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pic>
        <p:nvPicPr>
          <p:cNvPr id="3074" name="Picture 2" descr="Wassily Kandinsky Abstract Expressionist - Manhattan 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4" y="3924971"/>
            <a:ext cx="2828445" cy="28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is video lets you step inside Kandinsky's abstract masterpieces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99" y="3924971"/>
            <a:ext cx="3126589" cy="239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2975856" y="6479648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Kandinsky abstract 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8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8457009">
            <a:off x="6332892" y="6051336"/>
            <a:ext cx="354423" cy="35648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8" name="Picture 6" descr="Image result for complex pattern | Art inspiration, Abstract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03" y="4179216"/>
            <a:ext cx="2308825" cy="18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rog pattern background - Frogs Adult Coloring Pag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522" y="5421621"/>
            <a:ext cx="1887321" cy="131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855796">
            <a:off x="8423775" y="4324328"/>
            <a:ext cx="2047387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Complex 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2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9001332" y="4850020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82" name="Picture 10" descr="Complex Geometric Patterns on Behanc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083" y="4287728"/>
            <a:ext cx="2082823" cy="244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9089567">
            <a:off x="9488542" y="513543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88" name="Picture 16" descr="A complex pattern of circles. Geometric black and white seamles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77207" y="5558412"/>
            <a:ext cx="1151691" cy="136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2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506</Words>
  <Application>Microsoft Office PowerPoint</Application>
  <PresentationFormat>Widescreen</PresentationFormat>
  <Paragraphs>84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Company>St Helens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16</cp:revision>
  <dcterms:created xsi:type="dcterms:W3CDTF">2020-05-15T12:46:03Z</dcterms:created>
  <dcterms:modified xsi:type="dcterms:W3CDTF">2020-06-12T12:31:05Z</dcterms:modified>
</cp:coreProperties>
</file>