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4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91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2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9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21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9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02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96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1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9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DCCE-8729-4268-9532-62872D2FCD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63EA-57BC-432E-B0F5-C7A09ED9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Printing: </a:t>
            </a:r>
            <a:r>
              <a:rPr lang="en-GB" sz="2400" b="1" u="sng" dirty="0">
                <a:solidFill>
                  <a:srgbClr val="FF0066"/>
                </a:solidFill>
                <a:latin typeface="XCCW Joined 1a" panose="03050602040000000000" pitchFamily="66" charset="0"/>
              </a:rPr>
              <a:t>KS1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61422" y="961791"/>
            <a:ext cx="2943616" cy="2963181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88011" y="961791"/>
            <a:ext cx="2943616" cy="2963181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38571"/>
              </p:ext>
            </p:extLst>
          </p:nvPr>
        </p:nvGraphicFramePr>
        <p:xfrm>
          <a:off x="6392239" y="724572"/>
          <a:ext cx="553590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8806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27098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4849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tools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object which helps us to complete a task. 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materials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objects and substances used to create a piece of artwork.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printing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reproduction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an original piece of art done using paint/ink. Often by pressing on top of the original with another material to create a copy.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67887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patterns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design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consisting of colours, shapes and position in a piece of work. This is often repeated for effect.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6788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repeating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appearance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the same line, colour, shape or other visual element of a design.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57033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83622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515244" y="0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Perfect printing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10106572" y="385369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61878" y="2174962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18832" y="1402225"/>
            <a:ext cx="2682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simple, repeating and interesting patterns.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Develop imprinted images onto paper using a range of tools.  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2199" y="1428988"/>
            <a:ext cx="26827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Print with a growing number of objects and materials.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Identify the different forms printing takes. </a:t>
            </a:r>
          </a:p>
        </p:txBody>
      </p:sp>
      <p:pic>
        <p:nvPicPr>
          <p:cNvPr id="1026" name="Picture 2" descr="Painting with Kitchen Scrubbers - Laughing Kids Lea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2" y="4020901"/>
            <a:ext cx="2291131" cy="15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rden Vegetable Printing - No Time For Flash Car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11" y="5210957"/>
            <a:ext cx="1839195" cy="15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bble Wrap Roller Printing - ARTB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2" y="5402874"/>
            <a:ext cx="862605" cy="12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wer Printing | Learning 4 Ki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89" y="4035722"/>
            <a:ext cx="1765298" cy="132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735632">
            <a:off x="3218195" y="5713340"/>
            <a:ext cx="193085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Pretty printing tools and techniques!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0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7052641">
            <a:off x="3404910" y="6144317"/>
            <a:ext cx="323093" cy="60839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4" name="Picture 10" descr="It's a Takashi Murakami Celebration! | Widewal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22" y="4020901"/>
            <a:ext cx="2347828" cy="15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9974986">
            <a:off x="5199489" y="5796862"/>
            <a:ext cx="193085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Takashi Murakami patterns!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3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7052641">
            <a:off x="5195989" y="5461727"/>
            <a:ext cx="323093" cy="60839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6" name="Picture 12" descr="Repeat Patterns - Lesson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180" y="4040151"/>
            <a:ext cx="2124454" cy="2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8171648" y="3776074"/>
            <a:ext cx="1356844" cy="19313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4426" y="5558538"/>
            <a:ext cx="1921325" cy="12007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1189" y="5313193"/>
            <a:ext cx="915566" cy="14192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9974986">
            <a:off x="6201156" y="4205073"/>
            <a:ext cx="1930853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Repeating patterns </a:t>
            </a:r>
          </a:p>
        </p:txBody>
      </p:sp>
      <p:sp>
        <p:nvSpPr>
          <p:cNvPr id="30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9594201">
            <a:off x="7258674" y="4710317"/>
            <a:ext cx="365340" cy="5189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Printing: LKS2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61422" y="961791"/>
            <a:ext cx="2943616" cy="3487422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88011" y="961791"/>
            <a:ext cx="2943616" cy="3487422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68379"/>
              </p:ext>
            </p:extLst>
          </p:nvPr>
        </p:nvGraphicFramePr>
        <p:xfrm>
          <a:off x="6392239" y="724572"/>
          <a:ext cx="5535904" cy="42312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8806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27098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454585">
                <a:tc>
                  <a:txBody>
                    <a:bodyPr/>
                    <a:lstStyle/>
                    <a:p>
                      <a:pPr algn="ctr"/>
                      <a:r>
                        <a:rPr lang="en-GB" sz="1600" b="1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relief</a:t>
                      </a:r>
                      <a:r>
                        <a:rPr lang="en-GB" sz="1600" b="1" baseline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 printing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method of printing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where ink/paint is applied to a printing block (covering raised areas) and pressed onto paper. 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54585">
                <a:tc>
                  <a:txBody>
                    <a:bodyPr/>
                    <a:lstStyle/>
                    <a:p>
                      <a:pPr algn="ctr"/>
                      <a:r>
                        <a:rPr lang="en-GB" sz="1800" b="1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impressed printing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 impressed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printing block is created by carving out the surface of the material. The relief printing method is then used on this block.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614755">
                <a:tc>
                  <a:txBody>
                    <a:bodyPr/>
                    <a:lstStyle/>
                    <a:p>
                      <a:pPr algn="ctr"/>
                      <a:r>
                        <a:rPr lang="en-GB" sz="1800" b="1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mono printing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Mono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printing is a printing tile or block that is only used once with no adaptations to the original pattern.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482227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texture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feel and appearance of a surface.</a:t>
                      </a:r>
                    </a:p>
                    <a:p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636420">
                <a:tc>
                  <a:txBody>
                    <a:bodyPr/>
                    <a:lstStyle/>
                    <a:p>
                      <a:pPr algn="ctr"/>
                      <a:r>
                        <a:rPr lang="en-GB" sz="1800" b="1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man made patterns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noticeable pattern of artwork/architecture which has been designed by someone. It is often repeated.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  <a:tr h="63642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modifying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To amend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or change an aspect of a piece of art work. For example adding extra details to a printing block.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477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57033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3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83622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4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515244" y="0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Perfect printing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10106572" y="385369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61878" y="2174962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18832" y="1402225"/>
            <a:ext cx="26827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relief and impressed printing using a range of printing media. Using colour mixing and overlapping colour prints.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Recording textures, patterns of mono printing.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2199" y="1428988"/>
            <a:ext cx="2682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Using sketchbooks for recording various printing ideas, textures and styles.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Modify and adapt print to reflect man made patterns and artists’ work.</a:t>
            </a:r>
          </a:p>
        </p:txBody>
      </p:sp>
      <p:pic>
        <p:nvPicPr>
          <p:cNvPr id="2050" name="Picture 2" descr="Family how-to: make a relief print | Blog | Royal Academy of 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2" y="4587205"/>
            <a:ext cx="2010883" cy="21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nocut tutorial; 15_patternprintbook. I remember this from ar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43" y="4587205"/>
            <a:ext cx="1820905" cy="215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llyMooCrafts Monoprinting Craft For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22" y="4587205"/>
            <a:ext cx="1792690" cy="2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9954182">
            <a:off x="5938332" y="5429912"/>
            <a:ext cx="1428839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1.Relief printing</a:t>
            </a:r>
          </a:p>
          <a:p>
            <a:pPr algn="ctr"/>
            <a:r>
              <a:rPr lang="en-US" sz="12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2.Impressed printing</a:t>
            </a:r>
          </a:p>
          <a:p>
            <a:pPr algn="ctr"/>
            <a:r>
              <a:rPr lang="en-US" sz="12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3.Mono printing</a:t>
            </a:r>
          </a:p>
          <a:p>
            <a:pPr algn="ctr"/>
            <a:r>
              <a:rPr lang="en-US" sz="12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examples</a:t>
            </a:r>
            <a:endParaRPr lang="en-US" sz="12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0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6525192">
            <a:off x="6019005" y="5168544"/>
            <a:ext cx="381955" cy="363865"/>
          </a:xfrm>
          <a:prstGeom prst="downArrow">
            <a:avLst>
              <a:gd name="adj1" fmla="val 5313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0" y="4617285"/>
            <a:ext cx="543591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1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2103560" y="5019706"/>
            <a:ext cx="543591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2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5124451" y="5379568"/>
            <a:ext cx="543591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3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pic>
        <p:nvPicPr>
          <p:cNvPr id="2056" name="Picture 8" descr="Antoni Gaudí, Park Güell mosaic | Каменная облицовка, Гауд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570" y="5013640"/>
            <a:ext cx="1349995" cy="17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9954182">
            <a:off x="9018398" y="5212057"/>
            <a:ext cx="1903174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Antoni Gaudi man-made patterns!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7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5717211">
            <a:off x="8645370" y="8688891"/>
            <a:ext cx="45719" cy="45719"/>
          </a:xfrm>
          <a:prstGeom prst="downArrow">
            <a:avLst>
              <a:gd name="adj1" fmla="val 5313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8" name="Picture 10" descr="Closeup Of Mosaic Of Colored Ceramic Tile By Antoni Gaudi At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577" y="6147548"/>
            <a:ext cx="1548183" cy="6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455691">
            <a:off x="10353173" y="5710144"/>
            <a:ext cx="280177" cy="46805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60" name="Picture 12" descr="Georgia O'Keeffe Printed Poinsettias | Prints, Poinsettia, Georgia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r="22979" b="11454"/>
          <a:stretch/>
        </p:blipFill>
        <p:spPr bwMode="auto">
          <a:xfrm>
            <a:off x="7279064" y="5379568"/>
            <a:ext cx="1684193" cy="14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6307225" y="5012843"/>
            <a:ext cx="2971619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Georgia O’Keefe printing!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33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455691">
            <a:off x="7058987" y="5348486"/>
            <a:ext cx="201493" cy="20060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Printing: UKS2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61422" y="961791"/>
            <a:ext cx="2943616" cy="3112668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88011" y="961791"/>
            <a:ext cx="2943616" cy="3112668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449075"/>
              </p:ext>
            </p:extLst>
          </p:nvPr>
        </p:nvGraphicFramePr>
        <p:xfrm>
          <a:off x="6392239" y="724572"/>
          <a:ext cx="5535904" cy="36645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8806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27098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48490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screen printing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printing technique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where a mesh is used to transfer ink/paint onto fabric or paper. A stencil is used to block out certain areas of the print. 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materials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objects and substances used to create a piece of artwork.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printing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reproduction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an original piece of art done using paint/ink. Often by pressing on top of the original with another material to create a copy.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47800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evaluate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Discussing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work to assess its particular strengths and weaknesses.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6788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techniques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manner in which an artist employs his/her skills to complete a piece of artwork. Here, this includes screen, mono, impressed and relief printing.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57033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5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83622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6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515244" y="0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Perfect printing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10106572" y="385369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61878" y="2174962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18832" y="1402225"/>
            <a:ext cx="2682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Design different prints and combining these using different materials.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Discuss and evaluate own work and that of others,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2199" y="1428988"/>
            <a:ext cx="2682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Build up drawings and images of whole or parts of items using various techniques.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pic>
        <p:nvPicPr>
          <p:cNvPr id="3074" name="Picture 2" descr="Easy Screen Printing |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2" y="4196817"/>
            <a:ext cx="2794735" cy="25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ty Crafty Studio: Simple Easy Screenprinting with 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95" y="4196818"/>
            <a:ext cx="2139292" cy="25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325964">
            <a:off x="4297164" y="4420240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Printing types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18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5293870" y="4541077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8" name="Picture 6" descr="Spooky Tree Kandinsky Inspired Circle Art | Arty Crafty Ki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989" y="4481549"/>
            <a:ext cx="1998587" cy="22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iro Art Lesson | Elementary art projects, Art lessons for ki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0131" y="4481549"/>
            <a:ext cx="1706782" cy="22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325964">
            <a:off x="8680641" y="4541338"/>
            <a:ext cx="138606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Miro printing ideas!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9512741">
            <a:off x="8803159" y="5806555"/>
            <a:ext cx="147455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Kandinsky printing ideas!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3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8882961" y="5250623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4528740">
            <a:off x="9909966" y="6266485"/>
            <a:ext cx="336325" cy="37816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82" name="Picture 10" descr="Morningside Primary on Twitter: &quot;#year6 were overlaying colours in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17" y="5177724"/>
            <a:ext cx="1672775" cy="15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571</Words>
  <Application>Microsoft Office PowerPoint</Application>
  <PresentationFormat>Widescreen</PresentationFormat>
  <Paragraphs>89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XCCW Joined 1a</vt:lpstr>
      <vt:lpstr>Office Theme</vt:lpstr>
      <vt:lpstr>PowerPoint Presentation</vt:lpstr>
      <vt:lpstr>PowerPoint Presentation</vt:lpstr>
      <vt:lpstr>PowerPoint Presentation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James</dc:creator>
  <cp:lastModifiedBy>Emily James</cp:lastModifiedBy>
  <cp:revision>12</cp:revision>
  <dcterms:created xsi:type="dcterms:W3CDTF">2020-05-14T11:55:31Z</dcterms:created>
  <dcterms:modified xsi:type="dcterms:W3CDTF">2020-06-11T12:35:19Z</dcterms:modified>
</cp:coreProperties>
</file>