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58" r:id="rId6"/>
    <p:sldId id="257" r:id="rId7"/>
    <p:sldId id="264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367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10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8770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28ABEAD4-3829-4E34-BA0E-C10149535A6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4282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074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139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881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599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62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743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956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15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42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EA14F0-629C-44AA-AE8C-69EB7331A470}" type="datetimeFigureOut">
              <a:rPr lang="en-GB" smtClean="0"/>
              <a:t>24/11/2024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B6DBA-6865-42CD-AA53-383D36C9DF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12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21" Type="http://schemas.openxmlformats.org/officeDocument/2006/relationships/image" Target="../media/image23.tiff"/><Relationship Id="rId7" Type="http://schemas.openxmlformats.org/officeDocument/2006/relationships/image" Target="../media/image9.png"/><Relationship Id="rId12" Type="http://schemas.openxmlformats.org/officeDocument/2006/relationships/image" Target="../media/image14.tiff"/><Relationship Id="rId17" Type="http://schemas.openxmlformats.org/officeDocument/2006/relationships/image" Target="../media/image19.tiff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tiff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tiff"/><Relationship Id="rId2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"/>
            <a:ext cx="4524919" cy="688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685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50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fabric&#10;&#10;Description automatically generated">
            <a:extLst>
              <a:ext uri="{FF2B5EF4-FFF2-40B4-BE49-F238E27FC236}">
                <a16:creationId xmlns:a16="http://schemas.microsoft.com/office/drawing/2014/main" xmlns="" id="{500BE215-7039-272F-13B1-BB5CFC22DE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" y="4345821"/>
            <a:ext cx="9144000" cy="40059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DF66F24-30EE-4500-A3E3-0AEAD5F38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628" y="3349806"/>
            <a:ext cx="3921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8BC258-85F8-42A6-9CF3-ECFC62B7C9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054" y="4345821"/>
            <a:ext cx="497593" cy="48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D0EE2D0-9526-4AEB-8668-477DA5BD65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283202">
            <a:off x="1571089" y="2700099"/>
            <a:ext cx="1037932" cy="90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94D90695-024A-4D8D-B8AB-18EC985084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507" y="4048900"/>
            <a:ext cx="598891" cy="735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DB9864F-C2E8-4BFF-9E74-D249E2231F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4875">
            <a:off x="4270986" y="2150503"/>
            <a:ext cx="544513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CDD9AA1-3043-49A0-ACB9-B6C608E7811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706" y="3884518"/>
            <a:ext cx="379115" cy="65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D61C5CB-F0CA-47D1-9800-66DA9CFF4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274" y="3932433"/>
            <a:ext cx="392936" cy="583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tuna" descr="A picture containing text, container, can&#10;&#10;Description automatically generated">
            <a:extLst>
              <a:ext uri="{FF2B5EF4-FFF2-40B4-BE49-F238E27FC236}">
                <a16:creationId xmlns:a16="http://schemas.microsoft.com/office/drawing/2014/main" xmlns="" id="{28CAB972-3545-EA49-8C01-53AD47B1EA8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091" y="4201338"/>
            <a:ext cx="519434" cy="363416"/>
          </a:xfrm>
          <a:prstGeom prst="rect">
            <a:avLst/>
          </a:prstGeom>
        </p:spPr>
      </p:pic>
      <p:pic>
        <p:nvPicPr>
          <p:cNvPr id="12" name="ketchup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3B601193-ACA2-2841-B55A-59B669C55C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851" y="3392775"/>
            <a:ext cx="596901" cy="1164126"/>
          </a:xfrm>
          <a:prstGeom prst="rect">
            <a:avLst/>
          </a:prstGeom>
        </p:spPr>
      </p:pic>
      <p:sp>
        <p:nvSpPr>
          <p:cNvPr id="19" name="Rounded Rectangle 8">
            <a:extLst>
              <a:ext uri="{FF2B5EF4-FFF2-40B4-BE49-F238E27FC236}">
                <a16:creationId xmlns:a16="http://schemas.microsoft.com/office/drawing/2014/main" xmlns="" id="{F5C025F7-0847-A963-1EB7-1C5AEE71D129}"/>
              </a:ext>
            </a:extLst>
          </p:cNvPr>
          <p:cNvSpPr/>
          <p:nvPr/>
        </p:nvSpPr>
        <p:spPr>
          <a:xfrm>
            <a:off x="618081" y="523806"/>
            <a:ext cx="7992888" cy="171094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0000"/>
                </a:solidFill>
              </a:rPr>
              <a:t>To help our bodies and minds stay healthy and well, we can eat a balance of lots of different types of foods. It is very important to keep our body hydrated with lots of water as well</a:t>
            </a:r>
            <a:r>
              <a:rPr lang="en-GB" sz="2400" dirty="0" smtClean="0">
                <a:solidFill>
                  <a:srgbClr val="000000"/>
                </a:solidFill>
              </a:rPr>
              <a:t>. Which of these foods should only be eaten in small amounts?</a:t>
            </a:r>
            <a:endParaRPr lang="en-US" sz="2400" dirty="0"/>
          </a:p>
        </p:txBody>
      </p:sp>
      <p:pic>
        <p:nvPicPr>
          <p:cNvPr id="13" name="Picture 12" descr="A picture containing wooden, tableware&#10;&#10;Description automatically generated">
            <a:extLst>
              <a:ext uri="{FF2B5EF4-FFF2-40B4-BE49-F238E27FC236}">
                <a16:creationId xmlns:a16="http://schemas.microsoft.com/office/drawing/2014/main" xmlns="" id="{C8FBAD7F-4F98-34F8-32B2-26C3EC214F0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77575">
            <a:off x="2789892" y="2504286"/>
            <a:ext cx="732187" cy="11427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B9323E0F-03C1-57DA-1AB6-A477863747F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256" y="3994578"/>
            <a:ext cx="1490678" cy="804291"/>
          </a:xfrm>
          <a:prstGeom prst="rect">
            <a:avLst/>
          </a:prstGeom>
        </p:spPr>
      </p:pic>
      <p:pic>
        <p:nvPicPr>
          <p:cNvPr id="17" name="Picture 16" descr="A picture containing nut, vegetable&#10;&#10;Description automatically generated">
            <a:extLst>
              <a:ext uri="{FF2B5EF4-FFF2-40B4-BE49-F238E27FC236}">
                <a16:creationId xmlns:a16="http://schemas.microsoft.com/office/drawing/2014/main" xmlns="" id="{7C09CAE0-12B9-4F48-60E5-4DAF788CFA2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398" y="4201338"/>
            <a:ext cx="926128" cy="583134"/>
          </a:xfrm>
          <a:prstGeom prst="rect">
            <a:avLst/>
          </a:prstGeom>
        </p:spPr>
      </p:pic>
      <p:pic>
        <p:nvPicPr>
          <p:cNvPr id="23" name="Picture 22" descr="Background pattern&#10;&#10;Description automatically generated">
            <a:extLst>
              <a:ext uri="{FF2B5EF4-FFF2-40B4-BE49-F238E27FC236}">
                <a16:creationId xmlns:a16="http://schemas.microsoft.com/office/drawing/2014/main" xmlns="" id="{6EE8FA33-F368-77FE-2D66-3F9F5B4F1FA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925" y="4391167"/>
            <a:ext cx="293487" cy="391768"/>
          </a:xfrm>
          <a:prstGeom prst="rect">
            <a:avLst/>
          </a:prstGeom>
        </p:spPr>
      </p:pic>
      <p:pic>
        <p:nvPicPr>
          <p:cNvPr id="29" name="Picture 28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F1FC7F44-B9D7-5DCB-0918-44F737D8507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295" y="2480138"/>
            <a:ext cx="1187322" cy="1037092"/>
          </a:xfrm>
          <a:prstGeom prst="rect">
            <a:avLst/>
          </a:prstGeom>
        </p:spPr>
      </p:pic>
      <p:pic>
        <p:nvPicPr>
          <p:cNvPr id="31" name="Picture 30" descr="Shape&#10;&#10;Description automatically generated">
            <a:extLst>
              <a:ext uri="{FF2B5EF4-FFF2-40B4-BE49-F238E27FC236}">
                <a16:creationId xmlns:a16="http://schemas.microsoft.com/office/drawing/2014/main" xmlns="" id="{DDC0A1DB-428F-906E-BB2D-DA6D47F1D36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7389" y="3299862"/>
            <a:ext cx="484038" cy="1250814"/>
          </a:xfrm>
          <a:prstGeom prst="rect">
            <a:avLst/>
          </a:prstGeom>
        </p:spPr>
      </p:pic>
      <p:pic>
        <p:nvPicPr>
          <p:cNvPr id="33" name="Picture 32" descr="Logo, company name&#10;&#10;Description automatically generated">
            <a:extLst>
              <a:ext uri="{FF2B5EF4-FFF2-40B4-BE49-F238E27FC236}">
                <a16:creationId xmlns:a16="http://schemas.microsoft.com/office/drawing/2014/main" xmlns="" id="{3CD2CF6B-AFAA-121F-DB2D-ED0A9C812BF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301" y="3330996"/>
            <a:ext cx="606072" cy="419021"/>
          </a:xfrm>
          <a:prstGeom prst="rect">
            <a:avLst/>
          </a:prstGeom>
        </p:spPr>
      </p:pic>
      <p:pic>
        <p:nvPicPr>
          <p:cNvPr id="38" name="Picture 3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D126AF86-EC41-B1F6-1A95-90F3912C3B3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371" y="4250673"/>
            <a:ext cx="1087930" cy="529789"/>
          </a:xfrm>
          <a:prstGeom prst="rect">
            <a:avLst/>
          </a:prstGeom>
        </p:spPr>
      </p:pic>
      <p:pic>
        <p:nvPicPr>
          <p:cNvPr id="40" name="Picture 3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xmlns="" id="{32AA2466-29E6-902F-E094-8967B07505D7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87209">
            <a:off x="7666295" y="3833460"/>
            <a:ext cx="684425" cy="756950"/>
          </a:xfrm>
          <a:prstGeom prst="rect">
            <a:avLst/>
          </a:prstGeom>
        </p:spPr>
      </p:pic>
      <p:pic>
        <p:nvPicPr>
          <p:cNvPr id="43" name="Picture 42" descr="Text&#10;&#10;Description automatically generated with medium confidence">
            <a:extLst>
              <a:ext uri="{FF2B5EF4-FFF2-40B4-BE49-F238E27FC236}">
                <a16:creationId xmlns:a16="http://schemas.microsoft.com/office/drawing/2014/main" xmlns="" id="{B294FC38-5232-8C67-AFC0-7D9BF156E991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159" y="2587115"/>
            <a:ext cx="938806" cy="938806"/>
          </a:xfrm>
          <a:prstGeom prst="rect">
            <a:avLst/>
          </a:prstGeom>
        </p:spPr>
      </p:pic>
      <p:pic>
        <p:nvPicPr>
          <p:cNvPr id="21" name="Picture 20" descr="A picture containing text, businesscard&#10;&#10;Description automatically generated">
            <a:extLst>
              <a:ext uri="{FF2B5EF4-FFF2-40B4-BE49-F238E27FC236}">
                <a16:creationId xmlns:a16="http://schemas.microsoft.com/office/drawing/2014/main" xmlns="" id="{8CC9E68D-CE05-7147-7E6E-333A1746E159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982" y="4207677"/>
            <a:ext cx="606072" cy="58832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DAE566FD-03B4-4511-B1A0-0C0F3FC26FE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773" y="3942382"/>
            <a:ext cx="654834" cy="83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A0EBA41-3FC5-495F-8781-C1BE7B60F2B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097" y="4320728"/>
            <a:ext cx="755718" cy="44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A picture containing gambling house, room&#10;&#10;Description automatically generated">
            <a:extLst>
              <a:ext uri="{FF2B5EF4-FFF2-40B4-BE49-F238E27FC236}">
                <a16:creationId xmlns:a16="http://schemas.microsoft.com/office/drawing/2014/main" xmlns="" id="{11D68CBF-552B-7DCC-57CF-02B98C3D220B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22003">
            <a:off x="7552660" y="4338575"/>
            <a:ext cx="795426" cy="54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44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fill="hold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mph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6" presetID="26" presetClass="emph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 tmFilter="0, 0; .2, .5; .8, .5; 1, 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8" dur="250" autoRev="1" fill="hold"/>
                                        <p:tgtEl>
                                          <p:spTgt spid="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xmlns="" id="{FE8738B0-35E5-F7C4-E8C7-A6E9D6203B86}"/>
              </a:ext>
            </a:extLst>
          </p:cNvPr>
          <p:cNvSpPr txBox="1">
            <a:spLocks/>
          </p:cNvSpPr>
          <p:nvPr/>
        </p:nvSpPr>
        <p:spPr>
          <a:xfrm>
            <a:off x="2032878" y="-948615"/>
            <a:ext cx="5078244" cy="1897230"/>
          </a:xfrm>
          <a:prstGeom prst="roundRect">
            <a:avLst>
              <a:gd name="adj" fmla="val 18845"/>
            </a:avLst>
          </a:prstGeom>
          <a:solidFill>
            <a:srgbClr val="009386"/>
          </a:solidFill>
          <a:ln w="25400">
            <a:noFill/>
          </a:ln>
        </p:spPr>
        <p:txBody>
          <a:bodyPr vert="horz" wrap="square" lIns="252000" tIns="900000" rIns="252000" bIns="180000" rtlCol="0" anchor="ctr" anchorCtr="1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C1C1C"/>
                </a:solidFill>
                <a:latin typeface="Twinkl" pitchFamily="50" charset="0"/>
                <a:ea typeface="+mj-ea"/>
                <a:cs typeface="+mj-cs"/>
              </a:defRPr>
            </a:lvl1pPr>
          </a:lstStyle>
          <a:p>
            <a:r>
              <a:rPr lang="en-GB" sz="4000" dirty="0">
                <a:solidFill>
                  <a:schemeClr val="bg1"/>
                </a:solidFill>
              </a:rPr>
              <a:t>Healthy Eating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52288CFE-731E-A808-D6EF-EB8588B7FB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1258">
            <a:off x="6514277" y="107366"/>
            <a:ext cx="747073" cy="1193674"/>
          </a:xfrm>
          <a:prstGeom prst="rect">
            <a:avLst/>
          </a:prstGeom>
        </p:spPr>
      </p:pic>
      <p:sp>
        <p:nvSpPr>
          <p:cNvPr id="10" name="Text">
            <a:extLst>
              <a:ext uri="{FF2B5EF4-FFF2-40B4-BE49-F238E27FC236}">
                <a16:creationId xmlns:a16="http://schemas.microsoft.com/office/drawing/2014/main" xmlns="" id="{19B2236C-B6C1-E29F-FC43-8027E0DFDAB5}"/>
              </a:ext>
            </a:extLst>
          </p:cNvPr>
          <p:cNvSpPr/>
          <p:nvPr/>
        </p:nvSpPr>
        <p:spPr>
          <a:xfrm>
            <a:off x="1093956" y="1060954"/>
            <a:ext cx="6956088" cy="1086317"/>
          </a:xfrm>
          <a:prstGeom prst="roundRect">
            <a:avLst>
              <a:gd name="adj" fmla="val 21532"/>
            </a:avLst>
          </a:prstGeom>
          <a:solidFill>
            <a:schemeClr val="bg1"/>
          </a:solidFill>
        </p:spPr>
        <p:txBody>
          <a:bodyPr wrap="square" lIns="108000" tIns="108000" rIns="108000" bIns="108000">
            <a:spAutoFit/>
          </a:bodyPr>
          <a:lstStyle/>
          <a:p>
            <a:r>
              <a:rPr lang="en-GB" sz="2400" b="0" i="0" dirty="0">
                <a:solidFill>
                  <a:srgbClr val="000000"/>
                </a:solidFill>
                <a:effectLst/>
              </a:rPr>
              <a:t>Some foods are not needed in a healthy diet so should only be eaten in small amounts.</a:t>
            </a:r>
            <a:endParaRPr lang="en-GB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E91E2FA-01BA-BB55-DDF3-CAC7D1489A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91356">
            <a:off x="8247447" y="1341242"/>
            <a:ext cx="424169" cy="1302536"/>
          </a:xfrm>
          <a:prstGeom prst="rect">
            <a:avLst/>
          </a:prstGeom>
        </p:spPr>
      </p:pic>
      <p:sp>
        <p:nvSpPr>
          <p:cNvPr id="16" name="Text">
            <a:extLst>
              <a:ext uri="{FF2B5EF4-FFF2-40B4-BE49-F238E27FC236}">
                <a16:creationId xmlns:a16="http://schemas.microsoft.com/office/drawing/2014/main" xmlns="" id="{9F501035-B70D-0625-8960-2BC53953DB52}"/>
              </a:ext>
            </a:extLst>
          </p:cNvPr>
          <p:cNvSpPr/>
          <p:nvPr/>
        </p:nvSpPr>
        <p:spPr>
          <a:xfrm>
            <a:off x="560553" y="2730272"/>
            <a:ext cx="3912053" cy="1561120"/>
          </a:xfrm>
          <a:prstGeom prst="roundRect">
            <a:avLst>
              <a:gd name="adj" fmla="val 21532"/>
            </a:avLst>
          </a:prstGeom>
          <a:solidFill>
            <a:schemeClr val="bg1"/>
          </a:solidFill>
        </p:spPr>
        <p:txBody>
          <a:bodyPr wrap="square" lIns="108000" tIns="108000" rIns="108000" bIns="108000">
            <a:noAutofit/>
          </a:bodyPr>
          <a:lstStyle/>
          <a:p>
            <a:r>
              <a:rPr lang="en-GB" sz="2400" dirty="0"/>
              <a:t>chocolate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xmlns="" id="{DCE29851-C7F4-D904-BBAC-5E514D1FA958}"/>
              </a:ext>
            </a:extLst>
          </p:cNvPr>
          <p:cNvSpPr/>
          <p:nvPr/>
        </p:nvSpPr>
        <p:spPr>
          <a:xfrm>
            <a:off x="4671393" y="2730272"/>
            <a:ext cx="3912053" cy="1561120"/>
          </a:xfrm>
          <a:prstGeom prst="roundRect">
            <a:avLst>
              <a:gd name="adj" fmla="val 21532"/>
            </a:avLst>
          </a:prstGeom>
          <a:solidFill>
            <a:schemeClr val="bg1"/>
          </a:solidFill>
        </p:spPr>
        <p:txBody>
          <a:bodyPr wrap="square" lIns="108000" tIns="108000" rIns="108000" bIns="108000">
            <a:noAutofit/>
          </a:bodyPr>
          <a:lstStyle/>
          <a:p>
            <a:pPr algn="r"/>
            <a:r>
              <a:rPr lang="en-GB" sz="2400" dirty="0"/>
              <a:t>chips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xmlns="" id="{867FC3EC-EE98-0500-59AC-69E410C6F8A2}"/>
              </a:ext>
            </a:extLst>
          </p:cNvPr>
          <p:cNvSpPr/>
          <p:nvPr/>
        </p:nvSpPr>
        <p:spPr>
          <a:xfrm>
            <a:off x="560553" y="4455055"/>
            <a:ext cx="3912053" cy="1561120"/>
          </a:xfrm>
          <a:prstGeom prst="roundRect">
            <a:avLst>
              <a:gd name="adj" fmla="val 21532"/>
            </a:avLst>
          </a:prstGeom>
          <a:solidFill>
            <a:schemeClr val="bg1"/>
          </a:solidFill>
        </p:spPr>
        <p:txBody>
          <a:bodyPr wrap="square" lIns="108000" tIns="108000" rIns="108000" bIns="108000" anchor="b" anchorCtr="0">
            <a:noAutofit/>
          </a:bodyPr>
          <a:lstStyle/>
          <a:p>
            <a:r>
              <a:rPr lang="en-GB" sz="2400" dirty="0"/>
              <a:t>sweets</a:t>
            </a:r>
          </a:p>
        </p:txBody>
      </p:sp>
      <p:sp>
        <p:nvSpPr>
          <p:cNvPr id="19" name="Text">
            <a:extLst>
              <a:ext uri="{FF2B5EF4-FFF2-40B4-BE49-F238E27FC236}">
                <a16:creationId xmlns:a16="http://schemas.microsoft.com/office/drawing/2014/main" xmlns="" id="{8DAB686F-E425-1A1C-91CF-4D3D77729463}"/>
              </a:ext>
            </a:extLst>
          </p:cNvPr>
          <p:cNvSpPr/>
          <p:nvPr/>
        </p:nvSpPr>
        <p:spPr>
          <a:xfrm>
            <a:off x="4671393" y="4455055"/>
            <a:ext cx="3912053" cy="1561120"/>
          </a:xfrm>
          <a:prstGeom prst="roundRect">
            <a:avLst>
              <a:gd name="adj" fmla="val 21532"/>
            </a:avLst>
          </a:prstGeom>
          <a:solidFill>
            <a:schemeClr val="bg1"/>
          </a:solidFill>
        </p:spPr>
        <p:txBody>
          <a:bodyPr wrap="square" lIns="108000" tIns="108000" rIns="108000" bIns="108000" anchor="b" anchorCtr="0">
            <a:noAutofit/>
          </a:bodyPr>
          <a:lstStyle/>
          <a:p>
            <a:pPr algn="r"/>
            <a:r>
              <a:rPr lang="en-GB" sz="2400" dirty="0"/>
              <a:t>cake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42F84A3B-1124-A312-57DB-39F786BE45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216" y="2972168"/>
            <a:ext cx="2436071" cy="11774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B5D6A0F4-0074-4A5C-499A-A42C26C3F0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667" y="4595227"/>
            <a:ext cx="1789073" cy="127259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C7D68D34-836C-6420-500B-43B1A427C58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527" y="4533288"/>
            <a:ext cx="773030" cy="758414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xmlns="" id="{6025D425-F9A4-53BF-2E95-13CCFA4585D1}"/>
              </a:ext>
            </a:extLst>
          </p:cNvPr>
          <p:cNvSpPr txBox="1">
            <a:spLocks/>
          </p:cNvSpPr>
          <p:nvPr/>
        </p:nvSpPr>
        <p:spPr>
          <a:xfrm>
            <a:off x="3309540" y="4043072"/>
            <a:ext cx="2524920" cy="823966"/>
          </a:xfrm>
          <a:prstGeom prst="roundRect">
            <a:avLst>
              <a:gd name="adj" fmla="val 9641"/>
            </a:avLst>
          </a:prstGeom>
          <a:solidFill>
            <a:srgbClr val="F0821A"/>
          </a:solidFill>
          <a:ln w="25400">
            <a:noFill/>
          </a:ln>
        </p:spPr>
        <p:txBody>
          <a:bodyPr vert="horz" lIns="108000" tIns="108000" rIns="108000" bIns="108000" rtlCol="0" anchor="ctr" anchorCtr="1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1C1C1C"/>
                </a:solidFill>
                <a:latin typeface="Twinkl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n-GB" sz="2000" i="0" dirty="0">
                <a:solidFill>
                  <a:schemeClr val="bg1"/>
                </a:solidFill>
                <a:effectLst/>
                <a:latin typeface="+mn-lt"/>
              </a:rPr>
              <a:t>Foods High in Fat, Salt and Sugars</a:t>
            </a:r>
            <a:endParaRPr lang="en-GB" sz="2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xmlns="" id="{61DCFABD-8E44-FABB-7207-B245316311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6467">
            <a:off x="1240323" y="4580329"/>
            <a:ext cx="894990" cy="89499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xmlns="" id="{F6210633-8F5B-B557-2756-25C49CC1E58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12382">
            <a:off x="1760294" y="3175251"/>
            <a:ext cx="766905" cy="118991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B2A7E5ED-9A8A-ED34-507A-B1F6707E79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88774">
            <a:off x="3069054" y="3016658"/>
            <a:ext cx="968188" cy="71111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xmlns="" id="{DD2C6027-2BE6-2922-FDBC-1050825AE38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94628">
            <a:off x="2702363" y="4600610"/>
            <a:ext cx="507709" cy="138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3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C72FB4F4-16DF-D644-AFB2-1DF03136A3C0}"/>
              </a:ext>
            </a:extLst>
          </p:cNvPr>
          <p:cNvSpPr/>
          <p:nvPr/>
        </p:nvSpPr>
        <p:spPr>
          <a:xfrm>
            <a:off x="323528" y="188640"/>
            <a:ext cx="8226112" cy="187220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Eating good food is good for your mood! Did you know it can make a difference to your mental wellbeing? Your mental well being is about how you feel and how well you cope with daily life.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sp>
        <p:nvSpPr>
          <p:cNvPr id="3" name="Rounded Rectangular Callout 2">
            <a:extLst>
              <a:ext uri="{FF2B5EF4-FFF2-40B4-BE49-F238E27FC236}">
                <a16:creationId xmlns="" xmlns:a16="http://schemas.microsoft.com/office/drawing/2014/main" id="{39CFFA54-C2E8-9F46-BFA2-28C5A322782B}"/>
              </a:ext>
            </a:extLst>
          </p:cNvPr>
          <p:cNvSpPr/>
          <p:nvPr/>
        </p:nvSpPr>
        <p:spPr>
          <a:xfrm>
            <a:off x="3419872" y="3894707"/>
            <a:ext cx="5473927" cy="2664296"/>
          </a:xfrm>
          <a:prstGeom prst="wedgeRoundRectCallout">
            <a:avLst>
              <a:gd name="adj1" fmla="val -55850"/>
              <a:gd name="adj2" fmla="val 1013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001132"/>
                </a:solidFill>
                <a:latin typeface="Arial Black" panose="020B0A04020102020204" pitchFamily="34" charset="0"/>
              </a:rPr>
              <a:t>A healthy diet can give us energy, improve our mood and help us to think clearly. By eating the right things we can stop ourselves feeling tired, frustrated and cranky.</a:t>
            </a:r>
            <a:endParaRPr lang="en-US" sz="2400" dirty="0">
              <a:solidFill>
                <a:srgbClr val="00113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="" xmlns:a16="http://schemas.microsoft.com/office/drawing/2014/main" id="{C72FB4F4-16DF-D644-AFB2-1DF03136A3C0}"/>
              </a:ext>
            </a:extLst>
          </p:cNvPr>
          <p:cNvSpPr/>
          <p:nvPr/>
        </p:nvSpPr>
        <p:spPr>
          <a:xfrm>
            <a:off x="755576" y="2204864"/>
            <a:ext cx="7794064" cy="14849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AB0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smtClean="0">
                <a:solidFill>
                  <a:srgbClr val="000000"/>
                </a:solidFill>
                <a:latin typeface="Arial Black" panose="020B0A04020102020204" pitchFamily="34" charset="0"/>
              </a:rPr>
              <a:t>Our mental wellbeing can change from moment to moment and if we don’t get the right fuel in our bodies then our mood can be affected.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96" y="4005064"/>
            <a:ext cx="2736304" cy="244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984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00" y="-26735"/>
            <a:ext cx="7200800" cy="6898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18" y="188640"/>
            <a:ext cx="1417789" cy="1353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251520" y="1988840"/>
            <a:ext cx="1512168" cy="1656184"/>
          </a:xfrm>
          <a:prstGeom prst="wedgeRoundRectCallout">
            <a:avLst>
              <a:gd name="adj1" fmla="val -1828"/>
              <a:gd name="adj2" fmla="val 68810"/>
              <a:gd name="adj3" fmla="val 166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95536" y="1988840"/>
            <a:ext cx="12961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Eat more of these things…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96" y="4005065"/>
            <a:ext cx="1612679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1007604" y="2132856"/>
            <a:ext cx="68407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4421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">
            <a:extLst>
              <a:ext uri="{FF2B5EF4-FFF2-40B4-BE49-F238E27FC236}">
                <a16:creationId xmlns:a16="http://schemas.microsoft.com/office/drawing/2014/main" xmlns="" id="{19B2236C-B6C1-E29F-FC43-8027E0DFDAB5}"/>
              </a:ext>
            </a:extLst>
          </p:cNvPr>
          <p:cNvSpPr/>
          <p:nvPr/>
        </p:nvSpPr>
        <p:spPr>
          <a:xfrm>
            <a:off x="1782207" y="260648"/>
            <a:ext cx="5328592" cy="597089"/>
          </a:xfrm>
          <a:prstGeom prst="roundRect">
            <a:avLst>
              <a:gd name="adj" fmla="val 21532"/>
            </a:avLst>
          </a:prstGeom>
          <a:solidFill>
            <a:schemeClr val="bg1"/>
          </a:solidFill>
        </p:spPr>
        <p:txBody>
          <a:bodyPr wrap="square" lIns="108000" tIns="108000" rIns="108000" bIns="108000">
            <a:spAutoFit/>
          </a:bodyPr>
          <a:lstStyle/>
          <a:p>
            <a:r>
              <a:rPr lang="en-GB" sz="2000" b="1" i="0" dirty="0" smtClean="0">
                <a:solidFill>
                  <a:srgbClr val="0070C0"/>
                </a:solidFill>
                <a:effectLst/>
              </a:rPr>
              <a:t>Make the right choices in your lunch box!</a:t>
            </a:r>
            <a:endParaRPr lang="en-GB" sz="2000" b="1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3" y="980728"/>
            <a:ext cx="8568952" cy="57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80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"/>
            <a:ext cx="4524919" cy="688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168592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25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200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Home</dc:creator>
  <cp:lastModifiedBy>Home</cp:lastModifiedBy>
  <cp:revision>9</cp:revision>
  <dcterms:created xsi:type="dcterms:W3CDTF">2024-11-01T13:21:58Z</dcterms:created>
  <dcterms:modified xsi:type="dcterms:W3CDTF">2024-11-24T20:49:30Z</dcterms:modified>
</cp:coreProperties>
</file>