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3" r:id="rId9"/>
    <p:sldId id="260" r:id="rId10"/>
    <p:sldId id="261" r:id="rId11"/>
    <p:sldId id="262" r:id="rId12"/>
    <p:sldId id="264" r:id="rId13"/>
    <p:sldId id="269" r:id="rId14"/>
    <p:sldId id="267" r:id="rId15"/>
    <p:sldId id="268" r:id="rId16"/>
    <p:sldId id="265" r:id="rId17"/>
    <p:sldId id="266" r:id="rId18"/>
    <p:sldId id="270" r:id="rId19"/>
    <p:sldId id="271" r:id="rId20"/>
    <p:sldId id="272" r:id="rId2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61257F-54CB-0645-2F39-2E03CBC83029}" v="18" dt="2024-05-15T12:21:28.5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se Higgs" userId="S::rhiggs1@st-john.leicester.sch.uk::8caf029b-7a89-49da-b727-bfbe7ea2415d" providerId="AD" clId="Web-{10124313-D9D5-06DA-C602-BFBA12367BD7}"/>
    <pc:docChg chg="modSld">
      <pc:chgData name="Rose Higgs" userId="S::rhiggs1@st-john.leicester.sch.uk::8caf029b-7a89-49da-b727-bfbe7ea2415d" providerId="AD" clId="Web-{10124313-D9D5-06DA-C602-BFBA12367BD7}" dt="2024-05-10T13:31:58.270" v="10" actId="20577"/>
      <pc:docMkLst>
        <pc:docMk/>
      </pc:docMkLst>
      <pc:sldChg chg="modSp">
        <pc:chgData name="Rose Higgs" userId="S::rhiggs1@st-john.leicester.sch.uk::8caf029b-7a89-49da-b727-bfbe7ea2415d" providerId="AD" clId="Web-{10124313-D9D5-06DA-C602-BFBA12367BD7}" dt="2024-05-10T13:31:27.613" v="4" actId="20577"/>
        <pc:sldMkLst>
          <pc:docMk/>
          <pc:sldMk cId="892542276" sldId="256"/>
        </pc:sldMkLst>
        <pc:spChg chg="mod">
          <ac:chgData name="Rose Higgs" userId="S::rhiggs1@st-john.leicester.sch.uk::8caf029b-7a89-49da-b727-bfbe7ea2415d" providerId="AD" clId="Web-{10124313-D9D5-06DA-C602-BFBA12367BD7}" dt="2024-05-10T13:31:27.613" v="4" actId="20577"/>
          <ac:spMkLst>
            <pc:docMk/>
            <pc:sldMk cId="892542276" sldId="256"/>
            <ac:spMk id="2" creationId="{72A831EC-F2DE-41E2-9F63-368EB91161CB}"/>
          </ac:spMkLst>
        </pc:spChg>
      </pc:sldChg>
      <pc:sldChg chg="delSp modSp">
        <pc:chgData name="Rose Higgs" userId="S::rhiggs1@st-john.leicester.sch.uk::8caf029b-7a89-49da-b727-bfbe7ea2415d" providerId="AD" clId="Web-{10124313-D9D5-06DA-C602-BFBA12367BD7}" dt="2024-05-10T13:31:43.863" v="8"/>
        <pc:sldMkLst>
          <pc:docMk/>
          <pc:sldMk cId="759529032" sldId="263"/>
        </pc:sldMkLst>
        <pc:spChg chg="mod">
          <ac:chgData name="Rose Higgs" userId="S::rhiggs1@st-john.leicester.sch.uk::8caf029b-7a89-49da-b727-bfbe7ea2415d" providerId="AD" clId="Web-{10124313-D9D5-06DA-C602-BFBA12367BD7}" dt="2024-05-10T13:31:41.816" v="7" actId="20577"/>
          <ac:spMkLst>
            <pc:docMk/>
            <pc:sldMk cId="759529032" sldId="263"/>
            <ac:spMk id="2" creationId="{72A831EC-F2DE-41E2-9F63-368EB91161CB}"/>
          </ac:spMkLst>
        </pc:spChg>
        <pc:picChg chg="del">
          <ac:chgData name="Rose Higgs" userId="S::rhiggs1@st-john.leicester.sch.uk::8caf029b-7a89-49da-b727-bfbe7ea2415d" providerId="AD" clId="Web-{10124313-D9D5-06DA-C602-BFBA12367BD7}" dt="2024-05-10T13:31:43.863" v="8"/>
          <ac:picMkLst>
            <pc:docMk/>
            <pc:sldMk cId="759529032" sldId="263"/>
            <ac:picMk id="6" creationId="{77AB9222-8255-415A-898F-D6B95489523B}"/>
          </ac:picMkLst>
        </pc:picChg>
      </pc:sldChg>
      <pc:sldChg chg="modSp">
        <pc:chgData name="Rose Higgs" userId="S::rhiggs1@st-john.leicester.sch.uk::8caf029b-7a89-49da-b727-bfbe7ea2415d" providerId="AD" clId="Web-{10124313-D9D5-06DA-C602-BFBA12367BD7}" dt="2024-05-10T13:31:58.270" v="10" actId="20577"/>
        <pc:sldMkLst>
          <pc:docMk/>
          <pc:sldMk cId="2510144856" sldId="272"/>
        </pc:sldMkLst>
        <pc:spChg chg="mod">
          <ac:chgData name="Rose Higgs" userId="S::rhiggs1@st-john.leicester.sch.uk::8caf029b-7a89-49da-b727-bfbe7ea2415d" providerId="AD" clId="Web-{10124313-D9D5-06DA-C602-BFBA12367BD7}" dt="2024-05-10T13:31:58.270" v="10" actId="20577"/>
          <ac:spMkLst>
            <pc:docMk/>
            <pc:sldMk cId="2510144856" sldId="272"/>
            <ac:spMk id="2" creationId="{72A831EC-F2DE-41E2-9F63-368EB91161CB}"/>
          </ac:spMkLst>
        </pc:spChg>
      </pc:sldChg>
    </pc:docChg>
  </pc:docChgLst>
  <pc:docChgLst>
    <pc:chgData name="Rose Higgs" userId="S::rhiggs1@st-john.leicester.sch.uk::8caf029b-7a89-49da-b727-bfbe7ea2415d" providerId="AD" clId="Web-{0461257F-54CB-0645-2F39-2E03CBC83029}"/>
    <pc:docChg chg="modSld">
      <pc:chgData name="Rose Higgs" userId="S::rhiggs1@st-john.leicester.sch.uk::8caf029b-7a89-49da-b727-bfbe7ea2415d" providerId="AD" clId="Web-{0461257F-54CB-0645-2F39-2E03CBC83029}" dt="2024-05-15T12:21:28.593" v="15" actId="1076"/>
      <pc:docMkLst>
        <pc:docMk/>
      </pc:docMkLst>
      <pc:sldChg chg="addSp delSp modSp">
        <pc:chgData name="Rose Higgs" userId="S::rhiggs1@st-john.leicester.sch.uk::8caf029b-7a89-49da-b727-bfbe7ea2415d" providerId="AD" clId="Web-{0461257F-54CB-0645-2F39-2E03CBC83029}" dt="2024-05-15T12:16:10.147" v="9" actId="1076"/>
        <pc:sldMkLst>
          <pc:docMk/>
          <pc:sldMk cId="759529032" sldId="263"/>
        </pc:sldMkLst>
        <pc:spChg chg="mod">
          <ac:chgData name="Rose Higgs" userId="S::rhiggs1@st-john.leicester.sch.uk::8caf029b-7a89-49da-b727-bfbe7ea2415d" providerId="AD" clId="Web-{0461257F-54CB-0645-2F39-2E03CBC83029}" dt="2024-05-15T12:16:02.506" v="6" actId="1076"/>
          <ac:spMkLst>
            <pc:docMk/>
            <pc:sldMk cId="759529032" sldId="263"/>
            <ac:spMk id="2" creationId="{72A831EC-F2DE-41E2-9F63-368EB91161CB}"/>
          </ac:spMkLst>
        </pc:spChg>
        <pc:picChg chg="add del mod">
          <ac:chgData name="Rose Higgs" userId="S::rhiggs1@st-john.leicester.sch.uk::8caf029b-7a89-49da-b727-bfbe7ea2415d" providerId="AD" clId="Web-{0461257F-54CB-0645-2F39-2E03CBC83029}" dt="2024-05-15T12:12:19.172" v="1"/>
          <ac:picMkLst>
            <pc:docMk/>
            <pc:sldMk cId="759529032" sldId="263"/>
            <ac:picMk id="3" creationId="{82EE2C97-C2FD-27DA-189E-8146119C125B}"/>
          </ac:picMkLst>
        </pc:picChg>
        <pc:picChg chg="add mod">
          <ac:chgData name="Rose Higgs" userId="S::rhiggs1@st-john.leicester.sch.uk::8caf029b-7a89-49da-b727-bfbe7ea2415d" providerId="AD" clId="Web-{0461257F-54CB-0645-2F39-2E03CBC83029}" dt="2024-05-15T12:16:10.147" v="9" actId="1076"/>
          <ac:picMkLst>
            <pc:docMk/>
            <pc:sldMk cId="759529032" sldId="263"/>
            <ac:picMk id="5" creationId="{05AC981F-99BF-5E4B-D8AE-9030C2D559F1}"/>
          </ac:picMkLst>
        </pc:picChg>
      </pc:sldChg>
      <pc:sldChg chg="modSp">
        <pc:chgData name="Rose Higgs" userId="S::rhiggs1@st-john.leicester.sch.uk::8caf029b-7a89-49da-b727-bfbe7ea2415d" providerId="AD" clId="Web-{0461257F-54CB-0645-2F39-2E03CBC83029}" dt="2024-05-15T12:21:28.593" v="15" actId="1076"/>
        <pc:sldMkLst>
          <pc:docMk/>
          <pc:sldMk cId="2510144856" sldId="272"/>
        </pc:sldMkLst>
        <pc:spChg chg="mod">
          <ac:chgData name="Rose Higgs" userId="S::rhiggs1@st-john.leicester.sch.uk::8caf029b-7a89-49da-b727-bfbe7ea2415d" providerId="AD" clId="Web-{0461257F-54CB-0645-2F39-2E03CBC83029}" dt="2024-05-15T12:21:25.937" v="14" actId="14100"/>
          <ac:spMkLst>
            <pc:docMk/>
            <pc:sldMk cId="2510144856" sldId="272"/>
            <ac:spMk id="2" creationId="{72A831EC-F2DE-41E2-9F63-368EB91161CB}"/>
          </ac:spMkLst>
        </pc:spChg>
        <pc:picChg chg="mod">
          <ac:chgData name="Rose Higgs" userId="S::rhiggs1@st-john.leicester.sch.uk::8caf029b-7a89-49da-b727-bfbe7ea2415d" providerId="AD" clId="Web-{0461257F-54CB-0645-2F39-2E03CBC83029}" dt="2024-05-15T12:21:28.593" v="15" actId="1076"/>
          <ac:picMkLst>
            <pc:docMk/>
            <pc:sldMk cId="2510144856" sldId="272"/>
            <ac:picMk id="5" creationId="{665B56C7-C708-419B-B29C-7C31F0A53C7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D8D56-0ADF-4512-9FC0-1CB253316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52C5E1-9556-4B20-86A4-223855D68B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7B6F7-51C5-4A21-9074-BBA8D11F2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7503-8C60-4000-8AA0-DB1F7BE40532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3D219-5800-47F1-91D8-BA456CD20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EB3B-BD70-4822-8444-02D7A09F0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651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48F80-DDD5-46F5-8C1C-542C0EFA1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2947A7-BD8F-4386-8F21-8ABB1532C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212F9-855E-4BCF-AC10-54F6253A5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7503-8C60-4000-8AA0-DB1F7BE40532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260C6-AD58-4EEB-AA01-527DC293F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4A427-083C-439D-8734-699329878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471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2CCE21-5541-49B3-A5C0-4FE122F1B3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D2793D-24BC-46D7-8A13-65FF4F6A09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90B13A-1E91-443D-B257-5C53CC149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7503-8C60-4000-8AA0-DB1F7BE40532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F62AD2-8166-4EC6-8DCF-873995BDD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337E5-83BE-443E-9EDE-1BBEAACA3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697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0747C-AA9C-490F-AA26-3011CA350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7CA8E-0130-4E1A-A06C-2C06E2BE1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CBE64-DA01-4A8B-B51B-3994BD8E6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7503-8C60-4000-8AA0-DB1F7BE40532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94714-306D-4B5B-A0B1-BA8D509D6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85C04-3F2B-40D6-829D-DF8D55770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7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732C3-CC94-405B-AB4D-1552DEC17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CDE9B-95F1-4DD9-8FDF-138A84F0A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18E37-D334-4547-8B23-126074E41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7503-8C60-4000-8AA0-DB1F7BE40532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52B58-2269-4C46-8378-524B1A967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61BFC-9B88-4269-8B2C-0062C0792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84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904C0-362B-4D18-85B2-91CEF050F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92EA8-6B9F-40A3-B57C-EEA5727AE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1D2349-6241-4A23-B58E-A6838E1C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89BB1F-45F4-4E79-8963-ED0B4D137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7503-8C60-4000-8AA0-DB1F7BE40532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5FE78-524F-4DE4-9FF8-ADBFB5BF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8C82BD-A024-46DC-8767-AF6279F7C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82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A50AA-CB0E-4498-8F08-C74A7A5A7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E8B563-243C-445E-AE36-B34E5D82F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23F14F-E838-4584-94A7-D801E3040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43BCD8-8212-437C-B4F2-7347BEE00D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F84C41-2CF7-44D0-9FFA-4CDA9EFB02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4030E2-83E4-4CD2-B9AE-252BAE705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7503-8C60-4000-8AA0-DB1F7BE40532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DADA33-F39F-40E1-B155-074A91698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66DC6E-6D73-4E83-8FE3-5A7A6FF60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178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2BABE-3B28-4B59-A1E5-8600B0E89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801E94-CCD1-4DD8-A107-189857B16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7503-8C60-4000-8AA0-DB1F7BE40532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109A1-83F6-45AF-9736-F6B515C8F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66AE3F-E67B-4FB5-8B50-CC9EE72C1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304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EFF8A8-3FF2-422D-9595-BFD4854CB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7503-8C60-4000-8AA0-DB1F7BE40532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910C25-53C0-4003-93F4-16C084CFC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990DC-EB41-4940-BF23-33288E635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10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A5136-6E68-4B53-BB27-E0FB597EF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BB01B-A6FE-437B-82EB-EA0D86ED7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23139-DEA1-4B70-AD87-B029ABBE3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E9011-4FB1-4BE9-9D48-AE0707518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7503-8C60-4000-8AA0-DB1F7BE40532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363ADB-2B38-44ED-9783-B049950AE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FAFA09-D406-40D8-B022-4D7784E9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127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D8978-1C9C-4390-9BFF-8D77EC78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AF124F-3FD3-464B-B9E5-7F69012BF0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75B930-57F8-4731-AA6A-0CB3EFD9F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52229-3582-4B18-923A-C8A491FB7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57503-8C60-4000-8AA0-DB1F7BE40532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F6DAC-69D4-46FF-A7B9-0E4CEFC2A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A06681-B3AE-4317-8D8A-69A5B11D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6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73CF7E-038B-4113-9CA1-864E7A4F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E28B09-2807-406B-8BDE-3E2CB1650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4504-C252-444D-B17B-726AB4D50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57503-8C60-4000-8AA0-DB1F7BE40532}" type="datetimeFigureOut">
              <a:rPr lang="en-GB" smtClean="0"/>
              <a:t>15/05/2024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23EDFD-14F3-4FC7-97CA-4EA0817EA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F33E0-6221-47E3-AF33-21B027DE89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EC663-0BE8-4045-ABEE-E7EF6118E6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431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8226" y="618781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>
                <a:latin typeface="Letterjoin-Air No-Lead 48"/>
              </a:rPr>
              <a:t>I am going to be a Hungry Caterpillar! </a:t>
            </a:r>
            <a:endParaRPr lang="en-GB" dirty="0">
              <a:latin typeface="Letterjoin-Air No-Lead 48" panose="02000805000000020003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22BDA2-7E56-498C-8992-83E6F1EEC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837" y="3006381"/>
            <a:ext cx="4735286" cy="337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42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2452" y="960025"/>
            <a:ext cx="9488557" cy="246897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Letterjoin-Air No-Lead 48" panose="02000805000000020003" pitchFamily="50" charset="0"/>
              </a:rPr>
              <a:t>This is our reflection area. This is where I will read stories and think about God. </a:t>
            </a:r>
            <a:endParaRPr lang="en-GB" sz="4400" dirty="0">
              <a:latin typeface="Letterjoin-Air No-Lead 48" panose="02000805000000020003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C80DA1-5F3D-41D6-9A94-F1481BA073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8564" y="3857625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8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0746" y="456442"/>
            <a:ext cx="9488557" cy="246897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Letterjoin-Air No-Lead 48" panose="02000805000000020003" pitchFamily="50" charset="0"/>
              </a:rPr>
              <a:t>This is our outdoor area. We will learn and play together out here.</a:t>
            </a:r>
            <a:endParaRPr lang="en-GB" sz="4400" dirty="0">
              <a:latin typeface="Letterjoin-Air No-Lead 48" panose="02000805000000020003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4D19E7-A5E7-4488-A8C2-36080A3FE1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035" y="3000873"/>
            <a:ext cx="10243929" cy="385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15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0746" y="1087166"/>
            <a:ext cx="9488557" cy="246897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Letterjoin-Air No-Lead 48" panose="02000805000000020003" pitchFamily="50" charset="0"/>
              </a:rPr>
              <a:t>This is our Secret Garden. We will grow plants and vegetables out here and learn about nature.</a:t>
            </a:r>
            <a:endParaRPr lang="en-GB" sz="4400" dirty="0">
              <a:latin typeface="Letterjoin-Air No-Lead 48" panose="02000805000000020003" pitchFamily="50" charset="0"/>
            </a:endParaRPr>
          </a:p>
        </p:txBody>
      </p:sp>
      <p:pic>
        <p:nvPicPr>
          <p:cNvPr id="2050" name="Picture 2" descr="https://attachments.office.net/owa/lmcmanus2%40st-john.leicester.sch.uk/service.svc/s/GetAttachmentThumbnail?id=AQMkADQ3MGI5NTNmLTJkYWMtNGQ5Ni05NTJlLTJhOTczODcwMWNkMQBGAAADB%2BQ5FsE3LUi23crfRxJGYAcAxiQ8%2FlzsJEa32cbnXJR3wAAAAgEMAAAAxiQ8%2FlzsJEa32cbnXJR3wAABnojNLgAAAAESABAA3%2F0JbLG%2B6UuSkT8BdspHlw%3D%3D&amp;thumbnailType=2&amp;token=eyJhbGciOiJSUzI1NiIsImtpZCI6IjMwODE3OUNFNUY0QjUyRTc4QjJEQjg5NjZCQUY0RUNDMzcyN0FFRUUiLCJ0eXAiOiJKV1QiLCJ4NXQiOiJNSUY1emw5TFV1ZUxMYmlXYTY5T3pEY25ydTQifQ.eyJvcmlnaW4iOiJodHRwczovL291dGxvb2sub2ZmaWNlLmNvbSIsInVjIjoiYjQ2NDE0NjZmYTIzNDJmMjkyNzUzNTQzNThkNWI2YjEiLCJzaWduaW5fc3RhdGUiOiJbXCJrbXNpXCJdIiwidmVyIjoiRXhjaGFuZ2UuQ2FsbGJhY2suVjEiLCJhcHBjdHhzZW5kZXIiOiJPd2FEb3dubG9hZEA4NWZiYmExYS0yZTEwLTQzNGItOTAyMy1mN2IyMzY4YzBiMDgiLCJpc3NyaW5nIjoiU0lQIiwiYXBwY3R4Ijoie1wibXNleGNocHJvdFwiOlwib3dhXCIsXCJwdWlkXCI6XCIxMTUzODAxMTE1MjI3MTE3MTU3XCIsXCJzY29wZVwiOlwiT3dhRG93bmxvYWRcIixcIm9pZFwiOlwiMWVjZDI5OWQtNTIyYy00ZjRkLWIzZmUtOTk2MGIwOTkyOTdkXCIsXCJwcmltYXJ5c2lkXCI6XCJTLTEtNS0yMS0yMjYyNjA2NDc3LTgzMzI5OTAxOS0yODU0NTM0MzU1LTEwMjg2NjA2XCJ9IiwibmJmIjoxNjE2NDg4MTMzLCJleHAiOjE2MTY0ODg3MzMsImlzcyI6IjAwMDAwMDAyLTAwMDAtMGZmMS1jZTAwLTAwMDAwMDAwMDAwMEA4NWZiYmExYS0yZTEwLTQzNGItOTAyMy1mN2IyMzY4YzBiMDgiLCJhdWQiOiIwMDAwMDAwMi0wMDAwLTBmZjEtY2UwMC0wMDAwMDAwMDAwMDAvYXR0YWNobWVudHMub2ZmaWNlLm5ldEA4NWZiYmExYS0yZTEwLTQzNGItOTAyMy1mN2IyMzY4YzBiMDgiLCJoYXBwIjoib3dhIn0.T0wkiKhnnNtKxQZJGDKgQp6Vhhwt-c2PGmOvtsQNSRmVz7c8Nxg4-2wgd29kF3z76izuCk5TPhyvoHRhN04fjSLVXu150aJA89fOJfoympcUiRkCK0LYZITzJzWARTQTw29YCXp9faP-M7_4x2-Lb67QTuLB1ooDik5HZ6xpbv7YELuSr0h_Lz3vmE5TdL8j-bzPNeGb5PQw1JaeE2OBGLgtyqkLQQ5YradRS0XOvhL8rVcXhnFBRlVSK3wOvt9BDFX9NeJfk2_YQe9GS8em3TxQ4U_CSQWytWimTpaMTbWx3xKb9P6rSvhGHqs1rSakx0tKgQHcMZv6172fHOcidA&amp;X-OWA-CANARY=IjUUVl1hvk-mLujNeOlZz9AP8r3V7dgY3al8AK8kVVAAIikCYuy9i6n6yCiwdqIFiUGRPd1CA6s.&amp;owa=outlook.office.com&amp;scriptVer=20210315003.14&amp;animation=true">
            <a:extLst>
              <a:ext uri="{FF2B5EF4-FFF2-40B4-BE49-F238E27FC236}">
                <a16:creationId xmlns:a16="http://schemas.microsoft.com/office/drawing/2014/main" id="{C89B8353-AB5A-43C1-A219-7D3ACAF43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050" y="3429000"/>
            <a:ext cx="4253948" cy="319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195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1721" y="960025"/>
            <a:ext cx="9488557" cy="246897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Letterjoin-Air No-Lead 48" panose="02000805000000020003" pitchFamily="50" charset="0"/>
              </a:rPr>
              <a:t>This is where I will go to the toilet. We will wash our hands here to keep everyone safe.</a:t>
            </a:r>
            <a:endParaRPr lang="en-GB" sz="4400" dirty="0">
              <a:latin typeface="Letterjoin-Air No-Lead 48" panose="02000805000000020003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50110C-8C03-4FB4-899D-B35EBFB81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1500" y="3857625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56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1721" y="960025"/>
            <a:ext cx="9488557" cy="246897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Letterjoin-Air No-Lead 48" panose="02000805000000020003" pitchFamily="50" charset="0"/>
              </a:rPr>
              <a:t>This is the hall. We will do our PE lessons in here. We will eat our lunch in here too. </a:t>
            </a:r>
            <a:endParaRPr lang="en-GB" sz="4400" dirty="0">
              <a:latin typeface="Letterjoin-Air No-Lead 48" panose="02000805000000020003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A656B3-5882-4DE5-B679-55A7A6CC5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28322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0991" y="496199"/>
            <a:ext cx="9488557" cy="246897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Letterjoin-Air No-Lead 48" panose="02000805000000020003" pitchFamily="50" charset="0"/>
              </a:rPr>
              <a:t>This is the playground. I will play with lots of children out here. </a:t>
            </a:r>
            <a:endParaRPr lang="en-GB" sz="4400" dirty="0">
              <a:latin typeface="Letterjoin-Air No-Lead 48" panose="02000805000000020003" pitchFamily="50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0AF1AC-7717-4A39-B807-37618620E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604" y="2965174"/>
            <a:ext cx="4112792" cy="360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701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0991" y="496199"/>
            <a:ext cx="9488557" cy="246897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Letterjoin-Air No-Lead 48" panose="02000805000000020003" pitchFamily="50" charset="0"/>
              </a:rPr>
              <a:t>At home time, my grown up will pick me up from here. </a:t>
            </a:r>
            <a:endParaRPr lang="en-GB" sz="4400" dirty="0">
              <a:latin typeface="Letterjoin-Air No-Lead 48" panose="02000805000000020003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0DE61F-5000-4CBD-8E4D-07BC74EC4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2282" y="3316495"/>
            <a:ext cx="4047435" cy="303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797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8226" y="618781"/>
            <a:ext cx="9168580" cy="212623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Letterjoin-Air No-Lead 48"/>
              </a:rPr>
              <a:t>I am going to love being a Hungry Caterpillar!</a:t>
            </a:r>
            <a:r>
              <a:rPr lang="en-US" dirty="0">
                <a:latin typeface="Letterjoin-Air No-Lead 48"/>
              </a:rPr>
              <a:t> </a:t>
            </a:r>
            <a:endParaRPr lang="en-GB" dirty="0">
              <a:latin typeface="Letterjoin-Air No-Lead 48" panose="02000805000000020003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5B56C7-C708-419B-B29C-7C31F0A53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063" y="3080123"/>
            <a:ext cx="4735286" cy="337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44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8226" y="618781"/>
            <a:ext cx="9144000" cy="2387600"/>
          </a:xfrm>
        </p:spPr>
        <p:txBody>
          <a:bodyPr/>
          <a:lstStyle/>
          <a:p>
            <a:r>
              <a:rPr lang="en-US" dirty="0">
                <a:latin typeface="Letterjoin-Air No-Lead 48" panose="02000805000000020003" pitchFamily="50" charset="0"/>
              </a:rPr>
              <a:t>This is my new school.</a:t>
            </a:r>
            <a:endParaRPr lang="en-GB" dirty="0">
              <a:latin typeface="Letterjoin-Air No-Lead 48" panose="02000805000000020003" pitchFamily="50" charset="0"/>
            </a:endParaRPr>
          </a:p>
        </p:txBody>
      </p:sp>
      <p:pic>
        <p:nvPicPr>
          <p:cNvPr id="5" name="Picture 2" descr="DF8CBED9-F995-4721-8DD2-4BCB14CEB394.jpeg">
            <a:extLst>
              <a:ext uri="{FF2B5EF4-FFF2-40B4-BE49-F238E27FC236}">
                <a16:creationId xmlns:a16="http://schemas.microsoft.com/office/drawing/2014/main" id="{A2F80C70-CB53-4587-8B28-49DBCCE89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730" y="2997545"/>
            <a:ext cx="4810539" cy="36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95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8226" y="618781"/>
            <a:ext cx="9144000" cy="2387600"/>
          </a:xfrm>
        </p:spPr>
        <p:txBody>
          <a:bodyPr/>
          <a:lstStyle/>
          <a:p>
            <a:r>
              <a:rPr lang="en-US" dirty="0">
                <a:latin typeface="Letterjoin-Air No-Lead 48" panose="02000805000000020003" pitchFamily="50" charset="0"/>
              </a:rPr>
              <a:t>This is the school office.</a:t>
            </a:r>
            <a:endParaRPr lang="en-GB" dirty="0">
              <a:latin typeface="Letterjoin-Air No-Lead 48" panose="02000805000000020003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6103D-C87F-4605-95E0-C9EB8BAA2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08" y="3006381"/>
            <a:ext cx="4770783" cy="35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49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8226" y="61878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Letterjoin-Air No-Lead 48" panose="02000805000000020003" pitchFamily="50" charset="0"/>
              </a:rPr>
              <a:t>This is where I will walk into school.</a:t>
            </a:r>
            <a:endParaRPr lang="en-GB" dirty="0">
              <a:latin typeface="Letterjoin-Air No-Lead 48" panose="02000805000000020003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5EB04C-E0D4-4FBC-8BD7-99CA35CE2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2282" y="3316495"/>
            <a:ext cx="4047435" cy="303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323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127" y="3161146"/>
            <a:ext cx="5888182" cy="2387600"/>
          </a:xfrm>
        </p:spPr>
        <p:txBody>
          <a:bodyPr>
            <a:normAutofit fontScale="90000"/>
          </a:bodyPr>
          <a:lstStyle/>
          <a:p>
            <a:r>
              <a:rPr lang="en-US" sz="4900" dirty="0" err="1">
                <a:latin typeface="Letterjoin-Air No-Lead 48"/>
              </a:rPr>
              <a:t>Mrs</a:t>
            </a:r>
            <a:r>
              <a:rPr lang="en-US" sz="4900" dirty="0">
                <a:latin typeface="Letterjoin-Air No-Lead 48"/>
              </a:rPr>
              <a:t> Issa will be waiting for me at the door. She will be very happy to see me!</a:t>
            </a:r>
            <a:endParaRPr lang="en-GB" dirty="0">
              <a:latin typeface="Letterjoin-Air No-Lead 48"/>
            </a:endParaRPr>
          </a:p>
        </p:txBody>
      </p:sp>
      <p:pic>
        <p:nvPicPr>
          <p:cNvPr id="5" name="Picture 4" descr="A person smiling in front of a wall with clocks&#10;&#10;Description automatically generated">
            <a:extLst>
              <a:ext uri="{FF2B5EF4-FFF2-40B4-BE49-F238E27FC236}">
                <a16:creationId xmlns:a16="http://schemas.microsoft.com/office/drawing/2014/main" id="{05AC981F-99BF-5E4B-D8AE-9030C2D55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88727" y="1830724"/>
            <a:ext cx="4572000" cy="343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29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0503" y="960025"/>
            <a:ext cx="9488557" cy="246897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Letterjoin-Air No-Lead 48" panose="02000805000000020003" pitchFamily="50" charset="0"/>
              </a:rPr>
              <a:t>This is where my peg is. I will keep my coat, wellies, PE kit and spare clothes here. </a:t>
            </a:r>
            <a:endParaRPr lang="en-GB" sz="4400" dirty="0">
              <a:latin typeface="Letterjoin-Air No-Lead 48" panose="02000805000000020003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2E0BA-F1B8-44DA-B4E8-E867BC4AD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6373" y="3857625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51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0503" y="960025"/>
            <a:ext cx="9488557" cy="246897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Letterjoin-Air No-Lead 48" panose="02000805000000020003" pitchFamily="50" charset="0"/>
              </a:rPr>
              <a:t>This is where my drawer is. I will keep my pictures and belongings in here. </a:t>
            </a:r>
            <a:endParaRPr lang="en-GB" sz="4400" dirty="0">
              <a:latin typeface="Letterjoin-Air No-Lead 48" panose="02000805000000020003" pitchFamily="50" charset="0"/>
            </a:endParaRPr>
          </a:p>
        </p:txBody>
      </p:sp>
      <p:pic>
        <p:nvPicPr>
          <p:cNvPr id="1026" name="Picture 2" descr="https://attachments.office.net/owa/lmcmanus2%40st-john.leicester.sch.uk/service.svc/s/GetAttachmentThumbnail?id=AQMkADQ3MGI5NTNmLTJkYWMtNGQ5Ni05NTJlLTJhOTczODcwMWNkMQBGAAADB%2BQ5FsE3LUi23crfRxJGYAcAxiQ8%2FlzsJEa32cbnXJR3wAAAAgEMAAAAxiQ8%2FlzsJEa32cbnXJR3wAABnojNLwAAAAESABAA9uJBn6A8LU%2BnV4OJFhyTFQ%3D%3D&amp;thumbnailType=2&amp;token=eyJhbGciOiJSUzI1NiIsImtpZCI6IjMwODE3OUNFNUY0QjUyRTc4QjJEQjg5NjZCQUY0RUNDMzcyN0FFRUUiLCJ0eXAiOiJKV1QiLCJ4NXQiOiJNSUY1emw5TFV1ZUxMYmlXYTY5T3pEY25ydTQifQ.eyJvcmlnaW4iOiJodHRwczovL291dGxvb2sub2ZmaWNlLmNvbSIsInVjIjoiYjQ2NDE0NjZmYTIzNDJmMjkyNzUzNTQzNThkNWI2YjEiLCJzaWduaW5fc3RhdGUiOiJbXCJrbXNpXCJdIiwidmVyIjoiRXhjaGFuZ2UuQ2FsbGJhY2suVjEiLCJhcHBjdHhzZW5kZXIiOiJPd2FEb3dubG9hZEA4NWZiYmExYS0yZTEwLTQzNGItOTAyMy1mN2IyMzY4YzBiMDgiLCJpc3NyaW5nIjoiU0lQIiwiYXBwY3R4Ijoie1wibXNleGNocHJvdFwiOlwib3dhXCIsXCJwdWlkXCI6XCIxMTUzODAxMTE1MjI3MTE3MTU3XCIsXCJzY29wZVwiOlwiT3dhRG93bmxvYWRcIixcIm9pZFwiOlwiMWVjZDI5OWQtNTIyYy00ZjRkLWIzZmUtOTk2MGIwOTkyOTdkXCIsXCJwcmltYXJ5c2lkXCI6XCJTLTEtNS0yMS0yMjYyNjA2NDc3LTgzMzI5OTAxOS0yODU0NTM0MzU1LTEwMjg2NjA2XCJ9IiwibmJmIjoxNjE2NDg3ODMzLCJleHAiOjE2MTY0ODg0MzMsImlzcyI6IjAwMDAwMDAyLTAwMDAtMGZmMS1jZTAwLTAwMDAwMDAwMDAwMEA4NWZiYmExYS0yZTEwLTQzNGItOTAyMy1mN2IyMzY4YzBiMDgiLCJhdWQiOiIwMDAwMDAwMi0wMDAwLTBmZjEtY2UwMC0wMDAwMDAwMDAwMDAvYXR0YWNobWVudHMub2ZmaWNlLm5ldEA4NWZiYmExYS0yZTEwLTQzNGItOTAyMy1mN2IyMzY4YzBiMDgiLCJoYXBwIjoib3dhIn0.GGHUDg3hXgiq66lhFcHFit_od9MNwzpHscB1h5Z3RsqFlaswE0esmIHpR3_4BvTcLSztw31cvg5q2QB5dEAalgBPn0HRzSZN4Bk2i8Y5io4sOcaKu9xrRzjrk-73G8vtQQwvo7ILYZ4OXNH2qK2tc2i-k7msrfFrJu4SerNMxG8cPxiQuajYdxRIwCpb1jJqHIGzECu4k8KbEYXceBgmro88oky455hGzHn8591SJcXHK4abJhgxpk3p9PrkOSVkf9erLN5NN1kqQv0-OZONwNZXSJv011npK6iaHQtas1XU9BW_ft0b1286JuFL3eoTq1Tuqhl4YMmg8VL3v-IlUA&amp;X-OWA-CANARY=STOSGfjZU0OlyVG1a-jjH7Dk3RnV7dgYw6ru0L4DrLE60wIlpBG1vbRu1Bzbt5kHAILxEeDrEQQ.&amp;owa=outlook.office.com&amp;scriptVer=20210315003.14&amp;animation=true">
            <a:extLst>
              <a:ext uri="{FF2B5EF4-FFF2-40B4-BE49-F238E27FC236}">
                <a16:creationId xmlns:a16="http://schemas.microsoft.com/office/drawing/2014/main" id="{CD6E22CA-5C96-4D18-B7C0-509D5051D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521" y="3429000"/>
            <a:ext cx="4306957" cy="3230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098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0503" y="960025"/>
            <a:ext cx="9488557" cy="2468975"/>
          </a:xfrm>
        </p:spPr>
        <p:txBody>
          <a:bodyPr>
            <a:noAutofit/>
          </a:bodyPr>
          <a:lstStyle/>
          <a:p>
            <a:r>
              <a:rPr lang="en-US" sz="4400" dirty="0">
                <a:latin typeface="Letterjoin-Air No-Lead 48" panose="02000805000000020003" pitchFamily="50" charset="0"/>
              </a:rPr>
              <a:t>This is my classroom. I will play and make new friends here. I will also help to keep it tidy!</a:t>
            </a:r>
            <a:endParaRPr lang="en-GB" sz="4400" dirty="0">
              <a:latin typeface="Letterjoin-Air No-Lead 48" panose="02000805000000020003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CE7246-A22C-455D-8327-7706D031E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365" y="3429000"/>
            <a:ext cx="4465983" cy="334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89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ansparent fall leaves border - Clip Art Library">
            <a:extLst>
              <a:ext uri="{FF2B5EF4-FFF2-40B4-BE49-F238E27FC236}">
                <a16:creationId xmlns:a16="http://schemas.microsoft.com/office/drawing/2014/main" id="{99C7B101-6535-4EB9-891F-89F4B604622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56"/>
          <a:stretch/>
        </p:blipFill>
        <p:spPr bwMode="auto">
          <a:xfrm rot="5400000">
            <a:off x="2539860" y="-2539859"/>
            <a:ext cx="7112282" cy="12192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A831EC-F2DE-41E2-9F63-368EB9116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1721" y="960025"/>
            <a:ext cx="9488557" cy="246897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Letterjoin-Air No-Lead 48" panose="02000805000000020003" pitchFamily="50" charset="0"/>
              </a:rPr>
              <a:t>This is our carpet. We will listen to stories and learn together here. When I am on the carpet I will sit smartly and listen to my teachers.</a:t>
            </a:r>
            <a:endParaRPr lang="en-GB" sz="3600" dirty="0">
              <a:latin typeface="Letterjoin-Air No-Lead 48" panose="02000805000000020003" pitchFamily="50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5DB9F-B165-44EF-AC4C-20B4BD82D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764" y="3429000"/>
            <a:ext cx="4386470" cy="328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549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64559F16CA81458761C49F61F25AD8" ma:contentTypeVersion="16" ma:contentTypeDescription="Create a new document." ma:contentTypeScope="" ma:versionID="548da40310cfbf6521e504b212e0bce0">
  <xsd:schema xmlns:xsd="http://www.w3.org/2001/XMLSchema" xmlns:xs="http://www.w3.org/2001/XMLSchema" xmlns:p="http://schemas.microsoft.com/office/2006/metadata/properties" xmlns:ns2="1dd9d729-07fc-44f9-a1c4-c2a5e4a4b8f3" xmlns:ns3="f18fb8da-4a74-4d6b-b816-b25b32a597d7" targetNamespace="http://schemas.microsoft.com/office/2006/metadata/properties" ma:root="true" ma:fieldsID="13c58702a209c1a8d7da952bd0986941" ns2:_="" ns3:_="">
    <xsd:import namespace="1dd9d729-07fc-44f9-a1c4-c2a5e4a4b8f3"/>
    <xsd:import namespace="f18fb8da-4a74-4d6b-b816-b25b32a597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Order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d9d729-07fc-44f9-a1c4-c2a5e4a4b8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77a1aaf-c6f4-413b-bca4-48ec6e19b2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rder0" ma:index="23" nillable="true" ma:displayName="Order" ma:format="Dropdown" ma:internalName="Order0">
      <xsd:simpleType>
        <xsd:union memberTypes="dms:Text">
          <xsd:simpleType>
            <xsd:restriction base="dms:Choice">
              <xsd:enumeration value="Choice 1"/>
              <xsd:enumeration value="Choice 2"/>
              <xsd:enumeration value="Choice 3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8fb8da-4a74-4d6b-b816-b25b32a597d7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dd66f105-0f68-4afc-9781-41bae4384180}" ma:internalName="TaxCatchAll" ma:showField="CatchAllData" ma:web="f18fb8da-4a74-4d6b-b816-b25b32a597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18fb8da-4a74-4d6b-b816-b25b32a597d7" xsi:nil="true"/>
    <lcf76f155ced4ddcb4097134ff3c332f xmlns="1dd9d729-07fc-44f9-a1c4-c2a5e4a4b8f3">
      <Terms xmlns="http://schemas.microsoft.com/office/infopath/2007/PartnerControls"/>
    </lcf76f155ced4ddcb4097134ff3c332f>
    <Order0 xmlns="1dd9d729-07fc-44f9-a1c4-c2a5e4a4b8f3" xsi:nil="true"/>
  </documentManagement>
</p:properties>
</file>

<file path=customXml/itemProps1.xml><?xml version="1.0" encoding="utf-8"?>
<ds:datastoreItem xmlns:ds="http://schemas.openxmlformats.org/officeDocument/2006/customXml" ds:itemID="{F5126BD5-4DBD-4D59-B064-1D3FE8579E87}"/>
</file>

<file path=customXml/itemProps2.xml><?xml version="1.0" encoding="utf-8"?>
<ds:datastoreItem xmlns:ds="http://schemas.openxmlformats.org/officeDocument/2006/customXml" ds:itemID="{E390EDAD-B2C0-41E8-86C8-519130456C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2446A0-70A0-4D5F-B2F0-80223084CDC0}">
  <ds:schemaRefs>
    <ds:schemaRef ds:uri="http://schemas.microsoft.com/office/2006/metadata/properties"/>
    <ds:schemaRef ds:uri="http://schemas.microsoft.com/office/infopath/2007/PartnerControls"/>
    <ds:schemaRef ds:uri="f18fb8da-4a74-4d6b-b816-b25b32a597d7"/>
    <ds:schemaRef ds:uri="1dd9d729-07fc-44f9-a1c4-c2a5e4a4b8f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280</Words>
  <Application>Microsoft Office PowerPoint</Application>
  <PresentationFormat>Widescreen</PresentationFormat>
  <Paragraphs>17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I am going to be a Hungry Caterpillar! </vt:lpstr>
      <vt:lpstr>This is my new school.</vt:lpstr>
      <vt:lpstr>This is the school office.</vt:lpstr>
      <vt:lpstr>This is where I will walk into school.</vt:lpstr>
      <vt:lpstr>Mrs Issa will be waiting for me at the door. She will be very happy to see me!</vt:lpstr>
      <vt:lpstr>This is where my peg is. I will keep my coat, wellies, PE kit and spare clothes here. </vt:lpstr>
      <vt:lpstr>This is where my drawer is. I will keep my pictures and belongings in here. </vt:lpstr>
      <vt:lpstr>This is my classroom. I will play and make new friends here. I will also help to keep it tidy!</vt:lpstr>
      <vt:lpstr>This is our carpet. We will listen to stories and learn together here. When I am on the carpet I will sit smartly and listen to my teachers.</vt:lpstr>
      <vt:lpstr>This is our reflection area. This is where I will read stories and think about God. </vt:lpstr>
      <vt:lpstr>This is our outdoor area. We will learn and play together out here.</vt:lpstr>
      <vt:lpstr>This is our Secret Garden. We will grow plants and vegetables out here and learn about nature.</vt:lpstr>
      <vt:lpstr>This is where I will go to the toilet. We will wash our hands here to keep everyone safe.</vt:lpstr>
      <vt:lpstr>This is the hall. We will do our PE lessons in here. We will eat our lunch in here too. </vt:lpstr>
      <vt:lpstr>This is the playground. I will play with lots of children out here. </vt:lpstr>
      <vt:lpstr>At home time, my grown up will pick me up from here. </vt:lpstr>
      <vt:lpstr>I am going to love being a Hungry Caterpillar!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going to be a Ladybird!</dc:title>
  <dc:creator>Lauren Mcmanus</dc:creator>
  <cp:lastModifiedBy>Lauren Mcmanus</cp:lastModifiedBy>
  <cp:revision>35</cp:revision>
  <dcterms:created xsi:type="dcterms:W3CDTF">2021-03-05T15:01:22Z</dcterms:created>
  <dcterms:modified xsi:type="dcterms:W3CDTF">2024-05-15T12:21:31Z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0x010100C764559F16CA81458761C49F61F25AD8</vt:lpwstr>
  </property>
  <property fmtid="{D5CDD505-2E9C-101B-9397-08002B2CF9AE}" pid="3" name="MediaServiceImageTags">
    <vt:lpwstr/>
  </property>
</Properties>
</file>