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5"/>
  </p:notesMasterIdLst>
  <p:sldIdLst>
    <p:sldId id="256" r:id="rId5"/>
    <p:sldId id="259" r:id="rId6"/>
    <p:sldId id="258" r:id="rId7"/>
    <p:sldId id="260" r:id="rId8"/>
    <p:sldId id="261" r:id="rId9"/>
    <p:sldId id="263" r:id="rId10"/>
    <p:sldId id="262" r:id="rId11"/>
    <p:sldId id="265" r:id="rId12"/>
    <p:sldId id="266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9BE472-A324-3465-6350-7A305971C06E}" v="763" dt="2024-09-12T07:31:44.3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THOM" userId="S::rebecca.thom@kingsbridgeprimary.org.uk::9fb0b391-3770-44ed-a55d-11c83205b94d" providerId="AD" clId="Web-{139BE472-A324-3465-6350-7A305971C06E}"/>
    <pc:docChg chg="addSld modSld">
      <pc:chgData name="Rebecca THOM" userId="S::rebecca.thom@kingsbridgeprimary.org.uk::9fb0b391-3770-44ed-a55d-11c83205b94d" providerId="AD" clId="Web-{139BE472-A324-3465-6350-7A305971C06E}" dt="2024-09-12T07:31:44.310" v="451" actId="1076"/>
      <pc:docMkLst>
        <pc:docMk/>
      </pc:docMkLst>
      <pc:sldChg chg="addSp delSp modSp">
        <pc:chgData name="Rebecca THOM" userId="S::rebecca.thom@kingsbridgeprimary.org.uk::9fb0b391-3770-44ed-a55d-11c83205b94d" providerId="AD" clId="Web-{139BE472-A324-3465-6350-7A305971C06E}" dt="2024-09-12T07:13:24.150" v="122" actId="14100"/>
        <pc:sldMkLst>
          <pc:docMk/>
          <pc:sldMk cId="101341074" sldId="258"/>
        </pc:sldMkLst>
        <pc:spChg chg="del">
          <ac:chgData name="Rebecca THOM" userId="S::rebecca.thom@kingsbridgeprimary.org.uk::9fb0b391-3770-44ed-a55d-11c83205b94d" providerId="AD" clId="Web-{139BE472-A324-3465-6350-7A305971C06E}" dt="2024-09-12T07:12:44.070" v="93"/>
          <ac:spMkLst>
            <pc:docMk/>
            <pc:sldMk cId="101341074" sldId="258"/>
            <ac:spMk id="3" creationId="{F35727E7-88D6-7705-0D96-9F13A7C4EE18}"/>
          </ac:spMkLst>
        </pc:spChg>
        <pc:spChg chg="add mod">
          <ac:chgData name="Rebecca THOM" userId="S::rebecca.thom@kingsbridgeprimary.org.uk::9fb0b391-3770-44ed-a55d-11c83205b94d" providerId="AD" clId="Web-{139BE472-A324-3465-6350-7A305971C06E}" dt="2024-09-12T07:13:24.150" v="122" actId="14100"/>
          <ac:spMkLst>
            <pc:docMk/>
            <pc:sldMk cId="101341074" sldId="258"/>
            <ac:spMk id="6" creationId="{C36DFE9E-B523-3AF7-56CD-1EFE736320C1}"/>
          </ac:spMkLst>
        </pc:spChg>
      </pc:sldChg>
      <pc:sldChg chg="addSp delSp modSp">
        <pc:chgData name="Rebecca THOM" userId="S::rebecca.thom@kingsbridgeprimary.org.uk::9fb0b391-3770-44ed-a55d-11c83205b94d" providerId="AD" clId="Web-{139BE472-A324-3465-6350-7A305971C06E}" dt="2024-09-12T07:12:36.445" v="92" actId="20577"/>
        <pc:sldMkLst>
          <pc:docMk/>
          <pc:sldMk cId="3686421231" sldId="259"/>
        </pc:sldMkLst>
        <pc:spChg chg="mod">
          <ac:chgData name="Rebecca THOM" userId="S::rebecca.thom@kingsbridgeprimary.org.uk::9fb0b391-3770-44ed-a55d-11c83205b94d" providerId="AD" clId="Web-{139BE472-A324-3465-6350-7A305971C06E}" dt="2024-09-12T07:11:48.990" v="41" actId="20577"/>
          <ac:spMkLst>
            <pc:docMk/>
            <pc:sldMk cId="3686421231" sldId="259"/>
            <ac:spMk id="2" creationId="{DFE65F59-08E2-F291-B30B-CF05D79F538F}"/>
          </ac:spMkLst>
        </pc:spChg>
        <pc:spChg chg="add del mod">
          <ac:chgData name="Rebecca THOM" userId="S::rebecca.thom@kingsbridgeprimary.org.uk::9fb0b391-3770-44ed-a55d-11c83205b94d" providerId="AD" clId="Web-{139BE472-A324-3465-6350-7A305971C06E}" dt="2024-09-12T07:12:13.553" v="61"/>
          <ac:spMkLst>
            <pc:docMk/>
            <pc:sldMk cId="3686421231" sldId="259"/>
            <ac:spMk id="4" creationId="{D4CBD5C6-02F8-9E77-48A5-02C181CC2F29}"/>
          </ac:spMkLst>
        </pc:spChg>
        <pc:spChg chg="add del mod">
          <ac:chgData name="Rebecca THOM" userId="S::rebecca.thom@kingsbridgeprimary.org.uk::9fb0b391-3770-44ed-a55d-11c83205b94d" providerId="AD" clId="Web-{139BE472-A324-3465-6350-7A305971C06E}" dt="2024-09-12T07:11:41.443" v="39"/>
          <ac:spMkLst>
            <pc:docMk/>
            <pc:sldMk cId="3686421231" sldId="259"/>
            <ac:spMk id="6" creationId="{9764DCB9-1BB2-CF7B-CC37-02FBBDAA3027}"/>
          </ac:spMkLst>
        </pc:spChg>
        <pc:spChg chg="add mod">
          <ac:chgData name="Rebecca THOM" userId="S::rebecca.thom@kingsbridgeprimary.org.uk::9fb0b391-3770-44ed-a55d-11c83205b94d" providerId="AD" clId="Web-{139BE472-A324-3465-6350-7A305971C06E}" dt="2024-09-12T07:12:36.445" v="92" actId="20577"/>
          <ac:spMkLst>
            <pc:docMk/>
            <pc:sldMk cId="3686421231" sldId="259"/>
            <ac:spMk id="7" creationId="{54EB0458-0C0D-D83C-4FEB-C89D6E4DBB45}"/>
          </ac:spMkLst>
        </pc:spChg>
      </pc:sldChg>
      <pc:sldChg chg="addSp modSp">
        <pc:chgData name="Rebecca THOM" userId="S::rebecca.thom@kingsbridgeprimary.org.uk::9fb0b391-3770-44ed-a55d-11c83205b94d" providerId="AD" clId="Web-{139BE472-A324-3465-6350-7A305971C06E}" dt="2024-09-12T07:14:41.513" v="205" actId="1076"/>
        <pc:sldMkLst>
          <pc:docMk/>
          <pc:sldMk cId="3113582544" sldId="260"/>
        </pc:sldMkLst>
        <pc:spChg chg="mod">
          <ac:chgData name="Rebecca THOM" userId="S::rebecca.thom@kingsbridgeprimary.org.uk::9fb0b391-3770-44ed-a55d-11c83205b94d" providerId="AD" clId="Web-{139BE472-A324-3465-6350-7A305971C06E}" dt="2024-09-12T07:13:33.228" v="124" actId="20577"/>
          <ac:spMkLst>
            <pc:docMk/>
            <pc:sldMk cId="3113582544" sldId="260"/>
            <ac:spMk id="2" creationId="{DFE65F59-08E2-F291-B30B-CF05D79F538F}"/>
          </ac:spMkLst>
        </pc:spChg>
        <pc:spChg chg="add mod">
          <ac:chgData name="Rebecca THOM" userId="S::rebecca.thom@kingsbridgeprimary.org.uk::9fb0b391-3770-44ed-a55d-11c83205b94d" providerId="AD" clId="Web-{139BE472-A324-3465-6350-7A305971C06E}" dt="2024-09-12T07:14:41.513" v="205" actId="1076"/>
          <ac:spMkLst>
            <pc:docMk/>
            <pc:sldMk cId="3113582544" sldId="260"/>
            <ac:spMk id="6" creationId="{9FD8D0B9-0930-D363-CA1A-FF666E9286B7}"/>
          </ac:spMkLst>
        </pc:spChg>
      </pc:sldChg>
      <pc:sldChg chg="addSp modSp">
        <pc:chgData name="Rebecca THOM" userId="S::rebecca.thom@kingsbridgeprimary.org.uk::9fb0b391-3770-44ed-a55d-11c83205b94d" providerId="AD" clId="Web-{139BE472-A324-3465-6350-7A305971C06E}" dt="2024-09-12T07:16:10.780" v="315" actId="20577"/>
        <pc:sldMkLst>
          <pc:docMk/>
          <pc:sldMk cId="1560651543" sldId="261"/>
        </pc:sldMkLst>
        <pc:spChg chg="mod">
          <ac:chgData name="Rebecca THOM" userId="S::rebecca.thom@kingsbridgeprimary.org.uk::9fb0b391-3770-44ed-a55d-11c83205b94d" providerId="AD" clId="Web-{139BE472-A324-3465-6350-7A305971C06E}" dt="2024-09-12T07:14:46.262" v="206" actId="20577"/>
          <ac:spMkLst>
            <pc:docMk/>
            <pc:sldMk cId="1560651543" sldId="261"/>
            <ac:spMk id="2" creationId="{DFE65F59-08E2-F291-B30B-CF05D79F538F}"/>
          </ac:spMkLst>
        </pc:spChg>
        <pc:spChg chg="add mod">
          <ac:chgData name="Rebecca THOM" userId="S::rebecca.thom@kingsbridgeprimary.org.uk::9fb0b391-3770-44ed-a55d-11c83205b94d" providerId="AD" clId="Web-{139BE472-A324-3465-6350-7A305971C06E}" dt="2024-09-12T07:16:10.780" v="315" actId="20577"/>
          <ac:spMkLst>
            <pc:docMk/>
            <pc:sldMk cId="1560651543" sldId="261"/>
            <ac:spMk id="6" creationId="{FE201A41-EE3D-2D13-EE92-736E97116E07}"/>
          </ac:spMkLst>
        </pc:spChg>
      </pc:sldChg>
      <pc:sldChg chg="addSp delSp modSp">
        <pc:chgData name="Rebecca THOM" userId="S::rebecca.thom@kingsbridgeprimary.org.uk::9fb0b391-3770-44ed-a55d-11c83205b94d" providerId="AD" clId="Web-{139BE472-A324-3465-6350-7A305971C06E}" dt="2024-09-12T07:29:49.135" v="434" actId="1076"/>
        <pc:sldMkLst>
          <pc:docMk/>
          <pc:sldMk cId="4111686731" sldId="262"/>
        </pc:sldMkLst>
        <pc:spChg chg="mod">
          <ac:chgData name="Rebecca THOM" userId="S::rebecca.thom@kingsbridgeprimary.org.uk::9fb0b391-3770-44ed-a55d-11c83205b94d" providerId="AD" clId="Web-{139BE472-A324-3465-6350-7A305971C06E}" dt="2024-09-12T07:19:39.412" v="397" actId="20577"/>
          <ac:spMkLst>
            <pc:docMk/>
            <pc:sldMk cId="4111686731" sldId="262"/>
            <ac:spMk id="2" creationId="{DFE65F59-08E2-F291-B30B-CF05D79F538F}"/>
          </ac:spMkLst>
        </pc:spChg>
        <pc:spChg chg="del">
          <ac:chgData name="Rebecca THOM" userId="S::rebecca.thom@kingsbridgeprimary.org.uk::9fb0b391-3770-44ed-a55d-11c83205b94d" providerId="AD" clId="Web-{139BE472-A324-3465-6350-7A305971C06E}" dt="2024-09-12T07:19:41.240" v="398"/>
          <ac:spMkLst>
            <pc:docMk/>
            <pc:sldMk cId="4111686731" sldId="262"/>
            <ac:spMk id="3" creationId="{F35727E7-88D6-7705-0D96-9F13A7C4EE18}"/>
          </ac:spMkLst>
        </pc:spChg>
        <pc:spChg chg="add del mod">
          <ac:chgData name="Rebecca THOM" userId="S::rebecca.thom@kingsbridgeprimary.org.uk::9fb0b391-3770-44ed-a55d-11c83205b94d" providerId="AD" clId="Web-{139BE472-A324-3465-6350-7A305971C06E}" dt="2024-09-12T07:29:40.712" v="431"/>
          <ac:spMkLst>
            <pc:docMk/>
            <pc:sldMk cId="4111686731" sldId="262"/>
            <ac:spMk id="6" creationId="{105F4349-8C94-27DD-0BEE-73D9595CDDE1}"/>
          </ac:spMkLst>
        </pc:spChg>
        <pc:picChg chg="add mod">
          <ac:chgData name="Rebecca THOM" userId="S::rebecca.thom@kingsbridgeprimary.org.uk::9fb0b391-3770-44ed-a55d-11c83205b94d" providerId="AD" clId="Web-{139BE472-A324-3465-6350-7A305971C06E}" dt="2024-09-12T07:29:49.135" v="434" actId="1076"/>
          <ac:picMkLst>
            <pc:docMk/>
            <pc:sldMk cId="4111686731" sldId="262"/>
            <ac:picMk id="7" creationId="{36B15E3D-76EF-2EF8-BCF5-067A524C5C23}"/>
          </ac:picMkLst>
        </pc:picChg>
      </pc:sldChg>
      <pc:sldChg chg="addSp modSp">
        <pc:chgData name="Rebecca THOM" userId="S::rebecca.thom@kingsbridgeprimary.org.uk::9fb0b391-3770-44ed-a55d-11c83205b94d" providerId="AD" clId="Web-{139BE472-A324-3465-6350-7A305971C06E}" dt="2024-09-12T07:19:34.505" v="396" actId="1076"/>
        <pc:sldMkLst>
          <pc:docMk/>
          <pc:sldMk cId="3779183422" sldId="263"/>
        </pc:sldMkLst>
        <pc:spChg chg="add mod">
          <ac:chgData name="Rebecca THOM" userId="S::rebecca.thom@kingsbridgeprimary.org.uk::9fb0b391-3770-44ed-a55d-11c83205b94d" providerId="AD" clId="Web-{139BE472-A324-3465-6350-7A305971C06E}" dt="2024-09-12T07:19:34.505" v="396" actId="1076"/>
          <ac:spMkLst>
            <pc:docMk/>
            <pc:sldMk cId="3779183422" sldId="263"/>
            <ac:spMk id="6" creationId="{83F8E75A-ECA8-C6B0-0672-D84C1DBEE292}"/>
          </ac:spMkLst>
        </pc:spChg>
      </pc:sldChg>
      <pc:sldChg chg="addSp delSp modSp">
        <pc:chgData name="Rebecca THOM" userId="S::rebecca.thom@kingsbridgeprimary.org.uk::9fb0b391-3770-44ed-a55d-11c83205b94d" providerId="AD" clId="Web-{139BE472-A324-3465-6350-7A305971C06E}" dt="2024-09-12T07:20:22.132" v="430" actId="1076"/>
        <pc:sldMkLst>
          <pc:docMk/>
          <pc:sldMk cId="1270092032" sldId="264"/>
        </pc:sldMkLst>
        <pc:spChg chg="mod">
          <ac:chgData name="Rebecca THOM" userId="S::rebecca.thom@kingsbridgeprimary.org.uk::9fb0b391-3770-44ed-a55d-11c83205b94d" providerId="AD" clId="Web-{139BE472-A324-3465-6350-7A305971C06E}" dt="2024-09-12T07:19:45.568" v="399" actId="20577"/>
          <ac:spMkLst>
            <pc:docMk/>
            <pc:sldMk cId="1270092032" sldId="264"/>
            <ac:spMk id="2" creationId="{DFE65F59-08E2-F291-B30B-CF05D79F538F}"/>
          </ac:spMkLst>
        </pc:spChg>
        <pc:spChg chg="del">
          <ac:chgData name="Rebecca THOM" userId="S::rebecca.thom@kingsbridgeprimary.org.uk::9fb0b391-3770-44ed-a55d-11c83205b94d" providerId="AD" clId="Web-{139BE472-A324-3465-6350-7A305971C06E}" dt="2024-09-12T07:19:47.224" v="400"/>
          <ac:spMkLst>
            <pc:docMk/>
            <pc:sldMk cId="1270092032" sldId="264"/>
            <ac:spMk id="5" creationId="{727241AF-81E5-71E6-E020-C7463B418F6A}"/>
          </ac:spMkLst>
        </pc:spChg>
        <pc:spChg chg="add mod">
          <ac:chgData name="Rebecca THOM" userId="S::rebecca.thom@kingsbridgeprimary.org.uk::9fb0b391-3770-44ed-a55d-11c83205b94d" providerId="AD" clId="Web-{139BE472-A324-3465-6350-7A305971C06E}" dt="2024-09-12T07:20:22.132" v="430" actId="1076"/>
          <ac:spMkLst>
            <pc:docMk/>
            <pc:sldMk cId="1270092032" sldId="264"/>
            <ac:spMk id="6" creationId="{FF447C5C-F375-22C3-D69C-AE6C22F69A16}"/>
          </ac:spMkLst>
        </pc:spChg>
      </pc:sldChg>
      <pc:sldChg chg="addSp delSp modSp add replId">
        <pc:chgData name="Rebecca THOM" userId="S::rebecca.thom@kingsbridgeprimary.org.uk::9fb0b391-3770-44ed-a55d-11c83205b94d" providerId="AD" clId="Web-{139BE472-A324-3465-6350-7A305971C06E}" dt="2024-09-12T07:30:14.776" v="437"/>
        <pc:sldMkLst>
          <pc:docMk/>
          <pc:sldMk cId="3136822772" sldId="265"/>
        </pc:sldMkLst>
        <pc:picChg chg="add mod">
          <ac:chgData name="Rebecca THOM" userId="S::rebecca.thom@kingsbridgeprimary.org.uk::9fb0b391-3770-44ed-a55d-11c83205b94d" providerId="AD" clId="Web-{139BE472-A324-3465-6350-7A305971C06E}" dt="2024-09-12T07:30:14.776" v="437"/>
          <ac:picMkLst>
            <pc:docMk/>
            <pc:sldMk cId="3136822772" sldId="265"/>
            <ac:picMk id="3" creationId="{4B122687-48E6-C09B-E665-EC9E7BA9C3F5}"/>
          </ac:picMkLst>
        </pc:picChg>
        <pc:picChg chg="del">
          <ac:chgData name="Rebecca THOM" userId="S::rebecca.thom@kingsbridgeprimary.org.uk::9fb0b391-3770-44ed-a55d-11c83205b94d" providerId="AD" clId="Web-{139BE472-A324-3465-6350-7A305971C06E}" dt="2024-09-12T07:29:59.979" v="436"/>
          <ac:picMkLst>
            <pc:docMk/>
            <pc:sldMk cId="3136822772" sldId="265"/>
            <ac:picMk id="7" creationId="{36B15E3D-76EF-2EF8-BCF5-067A524C5C23}"/>
          </ac:picMkLst>
        </pc:picChg>
      </pc:sldChg>
      <pc:sldChg chg="addSp delSp modSp add replId">
        <pc:chgData name="Rebecca THOM" userId="S::rebecca.thom@kingsbridgeprimary.org.uk::9fb0b391-3770-44ed-a55d-11c83205b94d" providerId="AD" clId="Web-{139BE472-A324-3465-6350-7A305971C06E}" dt="2024-09-12T07:31:44.310" v="451" actId="1076"/>
        <pc:sldMkLst>
          <pc:docMk/>
          <pc:sldMk cId="3310712956" sldId="266"/>
        </pc:sldMkLst>
        <pc:spChg chg="mod">
          <ac:chgData name="Rebecca THOM" userId="S::rebecca.thom@kingsbridgeprimary.org.uk::9fb0b391-3770-44ed-a55d-11c83205b94d" providerId="AD" clId="Web-{139BE472-A324-3465-6350-7A305971C06E}" dt="2024-09-12T07:30:45.808" v="449" actId="20577"/>
          <ac:spMkLst>
            <pc:docMk/>
            <pc:sldMk cId="3310712956" sldId="266"/>
            <ac:spMk id="2" creationId="{DFE65F59-08E2-F291-B30B-CF05D79F538F}"/>
          </ac:spMkLst>
        </pc:spChg>
        <pc:picChg chg="del">
          <ac:chgData name="Rebecca THOM" userId="S::rebecca.thom@kingsbridgeprimary.org.uk::9fb0b391-3770-44ed-a55d-11c83205b94d" providerId="AD" clId="Web-{139BE472-A324-3465-6350-7A305971C06E}" dt="2024-09-12T07:30:38.824" v="445"/>
          <ac:picMkLst>
            <pc:docMk/>
            <pc:sldMk cId="3310712956" sldId="266"/>
            <ac:picMk id="3" creationId="{4B122687-48E6-C09B-E665-EC9E7BA9C3F5}"/>
          </ac:picMkLst>
        </pc:picChg>
        <pc:picChg chg="add mod">
          <ac:chgData name="Rebecca THOM" userId="S::rebecca.thom@kingsbridgeprimary.org.uk::9fb0b391-3770-44ed-a55d-11c83205b94d" providerId="AD" clId="Web-{139BE472-A324-3465-6350-7A305971C06E}" dt="2024-09-12T07:31:44.310" v="451" actId="1076"/>
          <ac:picMkLst>
            <pc:docMk/>
            <pc:sldMk cId="3310712956" sldId="266"/>
            <ac:picMk id="4" creationId="{397F088F-2173-ADAB-F290-8848CAB114F0}"/>
          </ac:picMkLst>
        </pc:picChg>
      </pc:sldChg>
    </pc:docChg>
  </pc:docChgLst>
  <pc:docChgLst>
    <pc:chgData clId="Web-{139BE472-A324-3465-6350-7A305971C06E}"/>
    <pc:docChg chg="modSld">
      <pc:chgData name="" userId="" providerId="" clId="Web-{139BE472-A324-3465-6350-7A305971C06E}" dt="2024-09-12T07:10:22.939" v="0" actId="20577"/>
      <pc:docMkLst>
        <pc:docMk/>
      </pc:docMkLst>
      <pc:sldChg chg="modSp">
        <pc:chgData name="" userId="" providerId="" clId="Web-{139BE472-A324-3465-6350-7A305971C06E}" dt="2024-09-12T07:10:22.939" v="0" actId="20577"/>
        <pc:sldMkLst>
          <pc:docMk/>
          <pc:sldMk cId="4083566967" sldId="256"/>
        </pc:sldMkLst>
        <pc:spChg chg="mod">
          <ac:chgData name="" userId="" providerId="" clId="Web-{139BE472-A324-3465-6350-7A305971C06E}" dt="2024-09-12T07:10:22.939" v="0" actId="20577"/>
          <ac:spMkLst>
            <pc:docMk/>
            <pc:sldMk cId="4083566967" sldId="256"/>
            <ac:spMk id="2" creationId="{700922D6-72D1-B1B7-70D8-5EF4E6B327A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622CD-5126-44D4-A012-1F307F56B852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FEDC3-C560-476F-94C1-B42F51D67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861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Change to your year group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427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Add info: </a:t>
            </a:r>
          </a:p>
          <a:p>
            <a:r>
              <a:rPr lang="en-GB"/>
              <a:t>Coats</a:t>
            </a:r>
          </a:p>
          <a:p>
            <a:r>
              <a:rPr lang="en-GB"/>
              <a:t>Water bottles- filled with water not juice </a:t>
            </a:r>
          </a:p>
          <a:p>
            <a:r>
              <a:rPr lang="en-GB"/>
              <a:t>Snacks- please push healthy snacks </a:t>
            </a:r>
          </a:p>
          <a:p>
            <a:r>
              <a:rPr lang="en-GB"/>
              <a:t>Bookbags/ reading books </a:t>
            </a:r>
          </a:p>
          <a:p>
            <a:r>
              <a:rPr lang="en-GB"/>
              <a:t>PE kits- if kept in school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656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Add in info about your pe days- when? </a:t>
            </a:r>
          </a:p>
          <a:p>
            <a:r>
              <a:rPr lang="en-GB"/>
              <a:t>Arrangements for PE kit- where its kept? </a:t>
            </a:r>
          </a:p>
          <a:p>
            <a:r>
              <a:rPr lang="en-GB"/>
              <a:t>What kit: white t-shirt, dark coloured shorts, jogging bottoms/ dark coloured tracksuit (for winter), trainers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965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Expectation for reading- at least 15 minutes of reading at home daily</a:t>
            </a:r>
            <a:endParaRPr lang="en-US"/>
          </a:p>
          <a:p>
            <a:r>
              <a:rPr lang="en-GB"/>
              <a:t>Most children should be quizzing once a week (change depending on your year group)</a:t>
            </a:r>
          </a:p>
          <a:p>
            <a:r>
              <a:rPr lang="en-GB"/>
              <a:t>Parents can levels of children’s books at home- AR book finder </a:t>
            </a:r>
          </a:p>
          <a:p>
            <a:r>
              <a:rPr lang="en-GB"/>
              <a:t>Discuss types of reading with children- listening to them (fluency), reading to them (developing love of reading) and reading/ asking questions (developing comprehension)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065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Sparx</a:t>
            </a:r>
            <a:r>
              <a:rPr lang="en-GB"/>
              <a:t> weekly times table home work- set Friday 4pm and due following Friday 3pm</a:t>
            </a:r>
            <a:endParaRPr lang="en-US"/>
          </a:p>
          <a:p>
            <a:r>
              <a:rPr lang="en-GB"/>
              <a:t> If homework is not completed at home, the children will complete this during their own time at school. </a:t>
            </a:r>
          </a:p>
          <a:p>
            <a:endParaRPr lang="en-GB"/>
          </a:p>
          <a:p>
            <a:r>
              <a:rPr lang="en-GB"/>
              <a:t>Please add info about spellings applicable to your year group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88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Add in any memorable experiences- trips/ residentials (dates if known) </a:t>
            </a:r>
          </a:p>
          <a:p>
            <a:r>
              <a:rPr lang="en-GB"/>
              <a:t>Open classrooms- mention these and that dates will follow- keep an eye on the newsletter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133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Add in LTP for year group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30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Add in LTP for year group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109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Add in LTP for year group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44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Add in your teacher email address if you want to. Parents can directly email the office and they will forward it to you.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77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689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1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84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6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74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2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60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7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5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81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3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2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llen.janman@kingsbridgeprimary.org.uk" TargetMode="External"/><Relationship Id="rId4" Type="http://schemas.openxmlformats.org/officeDocument/2006/relationships/hyperlink" Target="mailto:Rebecca.thom@kingsbridgeprimary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922D6-72D1-B1B7-70D8-5EF4E6B32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412" y="4264160"/>
            <a:ext cx="3936275" cy="219563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GB" sz="8000"/>
              <a:t>Year 6</a:t>
            </a:r>
            <a:br>
              <a:rPr lang="en-GB" sz="8000"/>
            </a:br>
            <a:br>
              <a:rPr lang="en-GB" sz="3600"/>
            </a:br>
            <a:br>
              <a:rPr lang="en-GB" sz="3600"/>
            </a:br>
            <a:endParaRPr lang="en-GB" sz="360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27EFA181-BAE3-A76D-B18D-45C939B5F8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249" y="165546"/>
            <a:ext cx="4274159" cy="427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6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20" y="2159213"/>
            <a:ext cx="10287000" cy="562897"/>
          </a:xfrm>
        </p:spPr>
        <p:txBody>
          <a:bodyPr>
            <a:normAutofit fontScale="90000"/>
          </a:bodyPr>
          <a:lstStyle/>
          <a:p>
            <a:r>
              <a:rPr lang="en-GB"/>
              <a:t>What to bring to school?</a:t>
            </a: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727E7-88D6-7705-0D96-9F13A7C4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78" y="681038"/>
            <a:ext cx="10287000" cy="38909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/>
          </a:p>
          <a:p>
            <a:pPr marL="0" indent="0">
              <a:buNone/>
            </a:pPr>
            <a:endParaRPr lang="en-GB" sz="1200" b="1"/>
          </a:p>
          <a:p>
            <a:pPr marL="0" indent="0">
              <a:buNone/>
            </a:pPr>
            <a:endParaRPr lang="en-GB" sz="1400"/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BE913CDF-781C-3F6B-7288-CF22C5D45BB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EB0458-0C0D-D83C-4FEB-C89D6E4DBB45}"/>
              </a:ext>
            </a:extLst>
          </p:cNvPr>
          <p:cNvSpPr txBox="1"/>
          <p:nvPr/>
        </p:nvSpPr>
        <p:spPr>
          <a:xfrm>
            <a:off x="703448" y="2262908"/>
            <a:ext cx="731487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3600"/>
              <a:t>Their reading book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A bottle filled with water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A healthy snack for break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A coat (preferably with a hood)</a:t>
            </a:r>
          </a:p>
        </p:txBody>
      </p:sp>
    </p:spTree>
    <p:extLst>
      <p:ext uri="{BB962C8B-B14F-4D97-AF65-F5344CB8AC3E}">
        <p14:creationId xmlns:p14="http://schemas.microsoft.com/office/powerpoint/2010/main" val="3686421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612"/>
            <a:ext cx="10287000" cy="1147762"/>
          </a:xfrm>
        </p:spPr>
        <p:txBody>
          <a:bodyPr/>
          <a:lstStyle/>
          <a:p>
            <a:r>
              <a:rPr lang="en-GB"/>
              <a:t>PE- days/ kit arrangement </a:t>
            </a:r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56DE93C9-89D9-0140-1506-FDD08AE50D7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6DFE9E-B523-3AF7-56CD-1EFE736320C1}"/>
              </a:ext>
            </a:extLst>
          </p:cNvPr>
          <p:cNvSpPr txBox="1"/>
          <p:nvPr/>
        </p:nvSpPr>
        <p:spPr>
          <a:xfrm>
            <a:off x="703448" y="2262908"/>
            <a:ext cx="1063671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3600"/>
              <a:t>PE days are Wednesday and Thursday </a:t>
            </a:r>
            <a:endParaRPr lang="en-US"/>
          </a:p>
          <a:p>
            <a:pPr marL="285750" indent="-285750">
              <a:buFont typeface="Calibri"/>
              <a:buChar char="-"/>
            </a:pPr>
            <a:r>
              <a:rPr lang="en-US" sz="3600"/>
              <a:t>Kit consists of; black bottoms, white top and trainers</a:t>
            </a:r>
          </a:p>
        </p:txBody>
      </p:sp>
    </p:spTree>
    <p:extLst>
      <p:ext uri="{BB962C8B-B14F-4D97-AF65-F5344CB8AC3E}">
        <p14:creationId xmlns:p14="http://schemas.microsoft.com/office/powerpoint/2010/main" val="101341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1267958"/>
            <a:ext cx="10287000" cy="1147762"/>
          </a:xfrm>
        </p:spPr>
        <p:txBody>
          <a:bodyPr>
            <a:normAutofit fontScale="90000"/>
          </a:bodyPr>
          <a:lstStyle/>
          <a:p>
            <a:r>
              <a:rPr lang="en-GB"/>
              <a:t>Reading</a:t>
            </a:r>
            <a:br>
              <a:rPr lang="en-GB"/>
            </a:br>
            <a:br>
              <a:rPr lang="en-GB"/>
            </a:br>
            <a:endParaRPr lang="en-GB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727E7-88D6-7705-0D96-9F13A7C4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765" y="884900"/>
            <a:ext cx="10287000" cy="3890965"/>
          </a:xfrm>
        </p:spPr>
        <p:txBody>
          <a:bodyPr/>
          <a:lstStyle/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DB4AC94E-6731-09BC-57A2-FD6C1A7C2B4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D8D0B9-0930-D363-CA1A-FF666E9286B7}"/>
              </a:ext>
            </a:extLst>
          </p:cNvPr>
          <p:cNvSpPr txBox="1"/>
          <p:nvPr/>
        </p:nvSpPr>
        <p:spPr>
          <a:xfrm>
            <a:off x="453417" y="2120033"/>
            <a:ext cx="11029619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3600"/>
              <a:t>Children are expected to read for at least 20 minutes a day</a:t>
            </a:r>
            <a:endParaRPr lang="en-US"/>
          </a:p>
          <a:p>
            <a:pPr marL="285750" indent="-285750">
              <a:buFont typeface="Calibri"/>
              <a:buChar char="-"/>
            </a:pPr>
            <a:r>
              <a:rPr lang="en-US" sz="3600"/>
              <a:t>Children are expected to read at home daily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Your child can quiz on books you have read at home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Please read to your children as well as listening to them read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Ask your children questions about what they've read</a:t>
            </a:r>
          </a:p>
        </p:txBody>
      </p:sp>
    </p:spTree>
    <p:extLst>
      <p:ext uri="{BB962C8B-B14F-4D97-AF65-F5344CB8AC3E}">
        <p14:creationId xmlns:p14="http://schemas.microsoft.com/office/powerpoint/2010/main" val="3113582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91883"/>
            <a:ext cx="10287000" cy="489155"/>
          </a:xfrm>
        </p:spPr>
        <p:txBody>
          <a:bodyPr>
            <a:normAutofit fontScale="90000"/>
          </a:bodyPr>
          <a:lstStyle/>
          <a:p>
            <a:r>
              <a:rPr lang="en-GB" err="1"/>
              <a:t>Sparx</a:t>
            </a:r>
            <a:r>
              <a:rPr lang="en-GB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727E7-88D6-7705-0D96-9F13A7C4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571" y="1008480"/>
            <a:ext cx="10287000" cy="3890965"/>
          </a:xfrm>
        </p:spPr>
        <p:txBody>
          <a:bodyPr/>
          <a:lstStyle/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76345D2E-D502-8949-D62B-499B0A8F579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201A41-EE3D-2D13-EE92-736E97116E07}"/>
              </a:ext>
            </a:extLst>
          </p:cNvPr>
          <p:cNvSpPr txBox="1"/>
          <p:nvPr/>
        </p:nvSpPr>
        <p:spPr>
          <a:xfrm>
            <a:off x="703448" y="2262908"/>
            <a:ext cx="11303463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3600" err="1"/>
              <a:t>Sparx</a:t>
            </a:r>
            <a:r>
              <a:rPr lang="en-US" sz="3600"/>
              <a:t> homework is set every Friday at 4pm</a:t>
            </a:r>
            <a:endParaRPr lang="en-US"/>
          </a:p>
          <a:p>
            <a:pPr marL="285750" indent="-285750">
              <a:buFont typeface="Calibri"/>
              <a:buChar char="-"/>
            </a:pPr>
            <a:r>
              <a:rPr lang="en-US" sz="3600"/>
              <a:t>It is due in by 3pm the following Friday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It is an expectation that it is completed at home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If it is not done at home, it will be completed during lunchtimes at school</a:t>
            </a:r>
          </a:p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560651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91883"/>
            <a:ext cx="10287000" cy="489155"/>
          </a:xfrm>
        </p:spPr>
        <p:txBody>
          <a:bodyPr>
            <a:normAutofit fontScale="90000"/>
          </a:bodyPr>
          <a:lstStyle/>
          <a:p>
            <a:r>
              <a:rPr lang="en-GB"/>
              <a:t>Events throughout the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727E7-88D6-7705-0D96-9F13A7C4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571" y="1008480"/>
            <a:ext cx="10287000" cy="3890965"/>
          </a:xfrm>
        </p:spPr>
        <p:txBody>
          <a:bodyPr/>
          <a:lstStyle/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C571D859-B471-41E3-4F27-E9DBB2825A0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F8E75A-ECA8-C6B0-0672-D84C1DBEE292}"/>
              </a:ext>
            </a:extLst>
          </p:cNvPr>
          <p:cNvSpPr txBox="1"/>
          <p:nvPr/>
        </p:nvSpPr>
        <p:spPr>
          <a:xfrm>
            <a:off x="846323" y="1441378"/>
            <a:ext cx="8600744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3600"/>
              <a:t>KCC open mornings (26.9.24/11.10.24)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Grenville House – WC 10.2.25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SATS – WC 12.5.25</a:t>
            </a:r>
          </a:p>
          <a:p>
            <a:pPr marL="285750" indent="-285750">
              <a:buFont typeface="Calibri"/>
              <a:buChar char="-"/>
            </a:pPr>
            <a:r>
              <a:rPr lang="en-US" sz="3600" err="1"/>
              <a:t>Bikeability</a:t>
            </a:r>
            <a:r>
              <a:rPr lang="en-US" sz="3600"/>
              <a:t> – WC 2.6.25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Open classrooms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KCC transitions</a:t>
            </a:r>
          </a:p>
          <a:p>
            <a:pPr marL="285750" indent="-285750">
              <a:buFont typeface="Calibri"/>
              <a:buChar char="-"/>
            </a:pPr>
            <a:r>
              <a:rPr lang="en-US" sz="3600"/>
              <a:t>Leavers play</a:t>
            </a:r>
          </a:p>
        </p:txBody>
      </p:sp>
    </p:spTree>
    <p:extLst>
      <p:ext uri="{BB962C8B-B14F-4D97-AF65-F5344CB8AC3E}">
        <p14:creationId xmlns:p14="http://schemas.microsoft.com/office/powerpoint/2010/main" val="377918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09" y="-26885"/>
            <a:ext cx="10287000" cy="1147762"/>
          </a:xfrm>
        </p:spPr>
        <p:txBody>
          <a:bodyPr>
            <a:normAutofit/>
          </a:bodyPr>
          <a:lstStyle/>
          <a:p>
            <a:r>
              <a:rPr lang="en-GB" sz="3600"/>
              <a:t>Long-Term Plan- year 6</a:t>
            </a:r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0F74A8CA-805C-C317-83E9-05B8742546C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6B15E3D-76EF-2EF8-BCF5-067A524C5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781" y="1064419"/>
            <a:ext cx="7858126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86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09" y="-26885"/>
            <a:ext cx="10287000" cy="1147762"/>
          </a:xfrm>
        </p:spPr>
        <p:txBody>
          <a:bodyPr>
            <a:normAutofit/>
          </a:bodyPr>
          <a:lstStyle/>
          <a:p>
            <a:r>
              <a:rPr lang="en-GB" sz="3600"/>
              <a:t>Long-Term Plan- year 6</a:t>
            </a:r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0F74A8CA-805C-C317-83E9-05B8742546C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122687-48E6-C09B-E665-EC9E7BA9C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050" y="1938337"/>
            <a:ext cx="986790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22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09" y="-26885"/>
            <a:ext cx="10287000" cy="1147762"/>
          </a:xfrm>
        </p:spPr>
        <p:txBody>
          <a:bodyPr>
            <a:normAutofit/>
          </a:bodyPr>
          <a:lstStyle/>
          <a:p>
            <a:r>
              <a:rPr lang="en-GB" sz="3600"/>
              <a:t>Weekly timetable </a:t>
            </a:r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0F74A8CA-805C-C317-83E9-05B8742546C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7F088F-2173-ADAB-F290-8848CAB11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062038"/>
            <a:ext cx="10668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2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09" y="-26885"/>
            <a:ext cx="10287000" cy="1147762"/>
          </a:xfrm>
        </p:spPr>
        <p:txBody>
          <a:bodyPr>
            <a:normAutofit/>
          </a:bodyPr>
          <a:lstStyle/>
          <a:p>
            <a:r>
              <a:rPr lang="en-GB" sz="3600"/>
              <a:t>Any questions?</a:t>
            </a:r>
          </a:p>
        </p:txBody>
      </p:sp>
      <p:pic>
        <p:nvPicPr>
          <p:cNvPr id="4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219D13F7-3343-D828-341E-748BAA60A94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447C5C-F375-22C3-D69C-AE6C22F69A16}"/>
              </a:ext>
            </a:extLst>
          </p:cNvPr>
          <p:cNvSpPr txBox="1"/>
          <p:nvPr/>
        </p:nvSpPr>
        <p:spPr>
          <a:xfrm>
            <a:off x="632011" y="5632377"/>
            <a:ext cx="1029143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3600">
                <a:hlinkClick r:id="rId4"/>
              </a:rPr>
              <a:t>Rebecca.thom@kingsbridgeprimary.org.uk</a:t>
            </a:r>
            <a:endParaRPr lang="en-US"/>
          </a:p>
          <a:p>
            <a:pPr marL="285750" indent="-285750">
              <a:buFont typeface="Calibri"/>
              <a:buChar char="-"/>
            </a:pPr>
            <a:r>
              <a:rPr lang="en-US" sz="3600">
                <a:hlinkClick r:id="rId5"/>
              </a:rPr>
              <a:t>Ellen.janman@kingsbridgeprimary.org.uk</a:t>
            </a:r>
            <a:r>
              <a:rPr lang="en-US" sz="3600"/>
              <a:t> </a:t>
            </a:r>
          </a:p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270092032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76496f-3cfb-4b36-8099-3df04cdf577e">
      <Terms xmlns="http://schemas.microsoft.com/office/infopath/2007/PartnerControls"/>
    </lcf76f155ced4ddcb4097134ff3c332f>
    <TaxCatchAll xmlns="4dcdc3f4-ab67-4df4-93a8-a8254d5e8f75" xsi:nil="true"/>
    <j3de6ae89aac41b7b031d012796e6fbb xmlns="6376496f-3cfb-4b36-8099-3df04cdf577e">
      <Terms xmlns="http://schemas.microsoft.com/office/infopath/2007/PartnerControls"/>
    </j3de6ae89aac41b7b031d012796e6fbb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FCC793C5A7B3438502F43F91CF5639" ma:contentTypeVersion="15" ma:contentTypeDescription="Create a new document." ma:contentTypeScope="" ma:versionID="cdc113e325152359e7fb587796b3c6d7">
  <xsd:schema xmlns:xsd="http://www.w3.org/2001/XMLSchema" xmlns:xs="http://www.w3.org/2001/XMLSchema" xmlns:p="http://schemas.microsoft.com/office/2006/metadata/properties" xmlns:ns2="4dcdc3f4-ab67-4df4-93a8-a8254d5e8f75" xmlns:ns3="6376496f-3cfb-4b36-8099-3df04cdf577e" targetNamespace="http://schemas.microsoft.com/office/2006/metadata/properties" ma:root="true" ma:fieldsID="90920c2e70b06a157d8c1ecb7a31fc8d" ns2:_="" ns3:_="">
    <xsd:import namespace="4dcdc3f4-ab67-4df4-93a8-a8254d5e8f75"/>
    <xsd:import namespace="6376496f-3cfb-4b36-8099-3df04cdf577e"/>
    <xsd:element name="properties">
      <xsd:complexType>
        <xsd:sequence>
          <xsd:element name="documentManagement">
            <xsd:complexType>
              <xsd:all>
                <xsd:element ref="ns3:j3de6ae89aac41b7b031d012796e6fbb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dc3f4-ab67-4df4-93a8-a8254d5e8f7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f59a608-5f0f-4172-9175-74a12c59bcbd}" ma:internalName="TaxCatchAll" ma:showField="CatchAllData" ma:web="4dcdc3f4-ab67-4df4-93a8-a8254d5e8f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76496f-3cfb-4b36-8099-3df04cdf577e" elementFormDefault="qualified">
    <xsd:import namespace="http://schemas.microsoft.com/office/2006/documentManagement/types"/>
    <xsd:import namespace="http://schemas.microsoft.com/office/infopath/2007/PartnerControls"/>
    <xsd:element name="j3de6ae89aac41b7b031d012796e6fbb" ma:index="9" nillable="true" ma:taxonomy="true" ma:internalName="j3de6ae89aac41b7b031d012796e6fbb" ma:taxonomyFieldName="Staff_x0020_Category" ma:displayName="Staff Category" ma:fieldId="{33de6ae8-9aac-41b7-b031-d012796e6fbb}" ma:sspId="c55e06ae-8cb1-41c6-a470-875edd1f607d" ma:termSetId="8f63426e-bed8-4c05-9491-9ea1dab76dd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55e06ae-8cb1-41c6-a470-875edd1f60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DE5DED-C950-4B0B-BF21-128764406411}">
  <ds:schemaRefs>
    <ds:schemaRef ds:uri="4dcdc3f4-ab67-4df4-93a8-a8254d5e8f75"/>
    <ds:schemaRef ds:uri="6376496f-3cfb-4b36-8099-3df04cdf577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6F71193-5050-4547-AD6A-3A6525663C30}"/>
</file>

<file path=customXml/itemProps3.xml><?xml version="1.0" encoding="utf-8"?>
<ds:datastoreItem xmlns:ds="http://schemas.openxmlformats.org/officeDocument/2006/customXml" ds:itemID="{1BD29948-4B93-4785-AC92-EC28A03E75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AfterglowVTI</vt:lpstr>
      <vt:lpstr>Year 6   </vt:lpstr>
      <vt:lpstr>What to bring to school?    </vt:lpstr>
      <vt:lpstr>PE- days/ kit arrangement </vt:lpstr>
      <vt:lpstr>Reading  </vt:lpstr>
      <vt:lpstr>Sparx  </vt:lpstr>
      <vt:lpstr>Events throughout the year</vt:lpstr>
      <vt:lpstr>Long-Term Plan- year 6</vt:lpstr>
      <vt:lpstr>Long-Term Plan- year 6</vt:lpstr>
      <vt:lpstr>Weekly timetable </vt:lpstr>
      <vt:lpstr>Any questions?</vt:lpstr>
    </vt:vector>
  </TitlesOfParts>
  <Company>Education South West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  </dc:title>
  <dc:creator>Katy MOTT</dc:creator>
  <cp:revision>1</cp:revision>
  <dcterms:created xsi:type="dcterms:W3CDTF">2024-09-05T15:11:02Z</dcterms:created>
  <dcterms:modified xsi:type="dcterms:W3CDTF">2024-09-12T07:32:12Z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0x010100D0FCC793C5A7B3438502F43F91CF5639</vt:lpwstr>
  </property>
  <property fmtid="{D5CDD505-2E9C-101B-9397-08002B2CF9AE}" pid="3" name="Staff Category">
    <vt:lpwstr/>
  </property>
  <property fmtid="{D5CDD505-2E9C-101B-9397-08002B2CF9AE}" pid="4" name="MediaServiceImageTags">
    <vt:lpwstr/>
  </property>
</Properties>
</file>