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78EAC-07B6-1654-8790-1CB82243D93E}" v="1330" dt="2022-11-06T14:34:13.984"/>
    <p1510:client id="{EB588155-0516-FA30-D532-507262613A2F}" v="776" dt="2022-11-06T13:14:03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50" d="100"/>
          <a:sy n="50" d="100"/>
        </p:scale>
        <p:origin x="212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470882"/>
              </p:ext>
            </p:extLst>
          </p:nvPr>
        </p:nvGraphicFramePr>
        <p:xfrm>
          <a:off x="0" y="1524011"/>
          <a:ext cx="6858000" cy="56288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4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83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064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rules and routines.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following rules, being helpful, sharing / turn taking.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increasingly independent in meeting their own care needs.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self-help skills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toileting, washing hands, putting on apron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with increasing confidence on their own and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and class worships.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family, home and community- talk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about Christmas time with family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feelings in more elaborate ways.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 increasing confidence in new situations 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(The Nativity and Christmas Party).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Understand why listening is important and how to listen carefully.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Listen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attentively at group, story and times of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stories, songs and rhymes with repetition and rhythm- join in with repeated phrases/words.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Understand simple questions about ‘who’, ‘what’ and ‘where’.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follow simple instructions.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Explore a variety of tools and materials (sand, dough, etc) to squeeze, mould, shape and form.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Use of push along wheeled toys, balance bikes and tricycles.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Music and movement to include Dance, action songs and ring games.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Physical literacy – Digit / Dough Disco &amp; finger rhymes for finger strengthening / isolation.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Start eating independently and learning how to use a knife and fork.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Develop hand-eye coordination by cutting, threading and pouring.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/>
                        <a:t>Start to develop effective pencil grip.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49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3425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songs and rhymes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counting like behaviour- number recognition, matching numerals and amounts, subitsing.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 numbers with fingers and mark making.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2D and 3D shapes  through play and construction activities.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size language- big, small etc and compare objects (more, lots, same).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positional language- in, on, under, behind, in front, next to.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5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Notice, explore and create patterns.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sng" dirty="0"/>
                        <a:t>Reading</a:t>
                      </a:r>
                      <a:r>
                        <a:rPr lang="en-GB" sz="850" u="none" baseline="0" dirty="0"/>
                        <a:t>: Core text- </a:t>
                      </a:r>
                      <a:r>
                        <a:rPr lang="en-GB" sz="850" u="none" baseline="0"/>
                        <a:t>Owl Babies</a:t>
                      </a:r>
                      <a:endParaRPr lang="en-GB" sz="850" u="none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50" u="none" baseline="0" dirty="0"/>
                        <a:t>A Selection of fiction and non-fiction texts relating to our topic  Autumn and Christmas in the reading area to develop understanding of print and different parts of a book.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Develop awareness of environmental sounds, alliteration and rhyming.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Engage in conversations about stories to develop vocabulary.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Notice print, such as the first letter of their name or a familiar logo.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sng" dirty="0"/>
                        <a:t>Writing</a:t>
                      </a:r>
                      <a:r>
                        <a:rPr lang="en-GB" sz="850" u="none" dirty="0"/>
                        <a:t>-</a:t>
                      </a:r>
                      <a:r>
                        <a:rPr lang="en-GB" sz="850" u="none" baseline="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Make marks with fingers and some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Enjoy drawing freely, adding some marks to their drawings which they give meaning to.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Begin to show an awareness of tracing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Attempt to write initial letter/name.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50" u="none" baseline="0" dirty="0"/>
                        <a:t>Physical literacy.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u="none" baseline="0" dirty="0"/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 (IWB, home corner, CD player, cause and effect toys).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how things work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discuss things they see using widening vocabulary.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materials with different properties using our senses.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 and care for the natural environment and all living things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effects of weather- autumn- leaves changing colour and falling off trees.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 and dark – Nocturnal animals and day and night, autumn &amp; hibernation.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Observe and name common birds in nursery garden.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different faiths </a:t>
                      </a:r>
                      <a:r>
                        <a:rPr lang="en-GB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e.g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Christmas, Diwali.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 about the Nativity Story and why it is important to Christians.</a:t>
                      </a: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409361"/>
              </p:ext>
            </p:extLst>
          </p:nvPr>
        </p:nvGraphicFramePr>
        <p:xfrm>
          <a:off x="-27384" y="6948264"/>
          <a:ext cx="6885384" cy="2103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8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7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667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7871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variety of tools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specific tasks-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printing, painting, cutting, sticking, collage.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by moving whole bodies to sounds they enjoy such as music or a regular beat.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Grow in confidence, beginning to join in with repeated words/poems and songs.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learning/singing Autumn and Christmas songs.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paint, using fingers and other parts of their bodies.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drama and role play activities.</a:t>
                      </a: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Nursery Christmas Party will be on Wednesday 20</a:t>
                      </a:r>
                      <a:r>
                        <a:rPr lang="en-GB" sz="9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December - all children are invited for morning session. 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and identify rhyming words at home.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 putting on own coat &amp; fastening.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630030"/>
              </p:ext>
            </p:extLst>
          </p:nvPr>
        </p:nvGraphicFramePr>
        <p:xfrm>
          <a:off x="1125538" y="0"/>
          <a:ext cx="4535487" cy="1524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Autumn</a:t>
                      </a:r>
                      <a:r>
                        <a:rPr lang="en-GB" sz="1200" baseline="0" dirty="0"/>
                        <a:t> 2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GB" sz="1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Autumn and Christmas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799</Words>
  <Application>Microsoft Office PowerPoint</Application>
  <PresentationFormat>On-screen Show (4:3)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Rounded MT Bold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O Glenny</cp:lastModifiedBy>
  <cp:revision>271</cp:revision>
  <cp:lastPrinted>2018-11-06T15:17:58Z</cp:lastPrinted>
  <dcterms:created xsi:type="dcterms:W3CDTF">2015-04-28T21:00:47Z</dcterms:created>
  <dcterms:modified xsi:type="dcterms:W3CDTF">2023-11-13T18:02:46Z</dcterms:modified>
</cp:coreProperties>
</file>