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7" r:id="rId5"/>
    <p:sldId id="260" r:id="rId6"/>
    <p:sldId id="259" r:id="rId7"/>
    <p:sldId id="258" r:id="rId8"/>
    <p:sldId id="263" r:id="rId9"/>
    <p:sldId id="256" r:id="rId10"/>
    <p:sldId id="26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37" autoAdjust="0"/>
    <p:restoredTop sz="71265" autoAdjust="0"/>
  </p:normalViewPr>
  <p:slideViewPr>
    <p:cSldViewPr snapToGrid="0">
      <p:cViewPr>
        <p:scale>
          <a:sx n="66" d="100"/>
          <a:sy n="66" d="100"/>
        </p:scale>
        <p:origin x="786"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272587-431C-4144-BC2F-0762E79FE366}" type="datetimeFigureOut">
              <a:rPr lang="en-GB" smtClean="0"/>
              <a:t>30/06/2025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19F78-E7DA-4D75-98B0-DF505B1073A5}" type="slidenum">
              <a:rPr lang="en-GB" smtClean="0"/>
              <a:t>‹#›</a:t>
            </a:fld>
            <a:endParaRPr lang="en-GB"/>
          </a:p>
        </p:txBody>
      </p:sp>
    </p:spTree>
    <p:extLst>
      <p:ext uri="{BB962C8B-B14F-4D97-AF65-F5344CB8AC3E}">
        <p14:creationId xmlns:p14="http://schemas.microsoft.com/office/powerpoint/2010/main" val="1418279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Ophelia – Hello we are from Christow Primary School. We have lots of leadership opportunities at our school including our school council….</a:t>
            </a:r>
          </a:p>
          <a:p>
            <a:r>
              <a:rPr lang="en-GB" dirty="0"/>
              <a:t>Etta – being a house captain ….</a:t>
            </a:r>
          </a:p>
          <a:p>
            <a:r>
              <a:rPr lang="en-GB" dirty="0"/>
              <a:t>Ben – being a play leader …..</a:t>
            </a:r>
          </a:p>
          <a:p>
            <a:r>
              <a:rPr lang="en-GB" dirty="0"/>
              <a:t>Rowan – being a member of the community council …..</a:t>
            </a:r>
          </a:p>
          <a:p>
            <a:r>
              <a:rPr lang="en-GB" dirty="0"/>
              <a:t>Fraser – We are going to tell you about these roles and what we do</a:t>
            </a:r>
          </a:p>
          <a:p>
            <a:endParaRPr lang="en-GB" dirty="0"/>
          </a:p>
        </p:txBody>
      </p:sp>
      <p:sp>
        <p:nvSpPr>
          <p:cNvPr id="4" name="Slide Number Placeholder 3"/>
          <p:cNvSpPr>
            <a:spLocks noGrp="1"/>
          </p:cNvSpPr>
          <p:nvPr>
            <p:ph type="sldNum" sz="quarter" idx="5"/>
          </p:nvPr>
        </p:nvSpPr>
        <p:spPr/>
        <p:txBody>
          <a:bodyPr/>
          <a:lstStyle/>
          <a:p>
            <a:fld id="{DA819F78-E7DA-4D75-98B0-DF505B1073A5}" type="slidenum">
              <a:rPr lang="en-GB" smtClean="0"/>
              <a:t>2</a:t>
            </a:fld>
            <a:endParaRPr lang="en-GB"/>
          </a:p>
        </p:txBody>
      </p:sp>
    </p:spTree>
    <p:extLst>
      <p:ext uri="{BB962C8B-B14F-4D97-AF65-F5344CB8AC3E}">
        <p14:creationId xmlns:p14="http://schemas.microsoft.com/office/powerpoint/2010/main" val="2365934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Ophelia – I am a Rights Respecting Ambassador. This means I help teach children in our school about the UN Convention on the Rights of the Child. I support our Headteacher in assemblies each week explaining what each article means and how we can work together to make sure every child’s rights are met across the World. </a:t>
            </a:r>
          </a:p>
          <a:p>
            <a:endParaRPr lang="en-GB" dirty="0"/>
          </a:p>
          <a:p>
            <a:r>
              <a:rPr lang="en-GB" dirty="0"/>
              <a:t>For example, I talked to the school about the right to the best possible health care and the global efforts to end Polio. This then lead to our Community Council planting purple crocuses in the school grounds to raise awareness of the Purple4Polio campaign. </a:t>
            </a:r>
          </a:p>
          <a:p>
            <a:endParaRPr lang="en-GB" dirty="0"/>
          </a:p>
          <a:p>
            <a:r>
              <a:rPr lang="en-GB" dirty="0"/>
              <a:t>For Children in Need we organised a Gladiator event at playtime. The money we raised went to help children with disabilities in the UK. </a:t>
            </a:r>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DA819F78-E7DA-4D75-98B0-DF505B1073A5}" type="slidenum">
              <a:rPr lang="en-GB" smtClean="0"/>
              <a:t>3</a:t>
            </a:fld>
            <a:endParaRPr lang="en-GB"/>
          </a:p>
        </p:txBody>
      </p:sp>
    </p:spTree>
    <p:extLst>
      <p:ext uri="{BB962C8B-B14F-4D97-AF65-F5344CB8AC3E}">
        <p14:creationId xmlns:p14="http://schemas.microsoft.com/office/powerpoint/2010/main" val="3544163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Etta – Every child has the right to an education which develops their personalities, talents and abilities.  </a:t>
            </a:r>
          </a:p>
          <a:p>
            <a:endParaRPr lang="en-GB" dirty="0"/>
          </a:p>
          <a:p>
            <a:r>
              <a:rPr lang="en-GB" dirty="0"/>
              <a:t>As a year 6 there are lots of leadership opportunities for us to take on in school. I am a House Captain and Play Leader. </a:t>
            </a:r>
          </a:p>
          <a:p>
            <a:r>
              <a:rPr lang="en-GB" dirty="0"/>
              <a:t>          In September I wrote a speech as part of my election campaign. I was voted in to become the Captain of Exe House – the yellow team.</a:t>
            </a:r>
          </a:p>
          <a:p>
            <a:r>
              <a:rPr lang="en-GB" dirty="0"/>
              <a:t>          We hold lots of events throughout the year where our Houses can work together. This has a positive impact as it allows older children to support younger ones and parents to come in and work with all their children. For example hosting a Scarecrow making afternoon for Harvest and Buddy Reading on World Book Day. </a:t>
            </a:r>
          </a:p>
          <a:p>
            <a:endParaRPr lang="en-GB" dirty="0"/>
          </a:p>
          <a:p>
            <a:endParaRPr lang="en-GB" dirty="0"/>
          </a:p>
        </p:txBody>
      </p:sp>
      <p:sp>
        <p:nvSpPr>
          <p:cNvPr id="4" name="Slide Number Placeholder 3"/>
          <p:cNvSpPr>
            <a:spLocks noGrp="1"/>
          </p:cNvSpPr>
          <p:nvPr>
            <p:ph type="sldNum" sz="quarter" idx="5"/>
          </p:nvPr>
        </p:nvSpPr>
        <p:spPr/>
        <p:txBody>
          <a:bodyPr/>
          <a:lstStyle/>
          <a:p>
            <a:fld id="{DA819F78-E7DA-4D75-98B0-DF505B1073A5}" type="slidenum">
              <a:rPr lang="en-GB" smtClean="0"/>
              <a:t>4</a:t>
            </a:fld>
            <a:endParaRPr lang="en-GB"/>
          </a:p>
        </p:txBody>
      </p:sp>
    </p:spTree>
    <p:extLst>
      <p:ext uri="{BB962C8B-B14F-4D97-AF65-F5344CB8AC3E}">
        <p14:creationId xmlns:p14="http://schemas.microsoft.com/office/powerpoint/2010/main" val="1163781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Ben – Every child has the right to play. </a:t>
            </a:r>
          </a:p>
          <a:p>
            <a:endParaRPr lang="en-GB" dirty="0"/>
          </a:p>
          <a:p>
            <a:r>
              <a:rPr lang="en-GB" dirty="0"/>
              <a:t>As a play leader it is my job to ensure children have access to a range of games and equipment to make lunchtimes a fun and safe place to be.  </a:t>
            </a:r>
          </a:p>
          <a:p>
            <a:r>
              <a:rPr lang="en-GB" dirty="0"/>
              <a:t>Last year, we bought £500 of new equipment for the play shed and chose new marking for the bottom playground. We worked with Mr Wylie from </a:t>
            </a:r>
            <a:r>
              <a:rPr lang="en-GB" dirty="0" err="1"/>
              <a:t>Teign</a:t>
            </a:r>
            <a:r>
              <a:rPr lang="en-GB" dirty="0"/>
              <a:t> school to improve our skills as play leaders – learning new games and creating posters to ensure everyone knew the rules. </a:t>
            </a:r>
          </a:p>
        </p:txBody>
      </p:sp>
      <p:sp>
        <p:nvSpPr>
          <p:cNvPr id="4" name="Slide Number Placeholder 3"/>
          <p:cNvSpPr>
            <a:spLocks noGrp="1"/>
          </p:cNvSpPr>
          <p:nvPr>
            <p:ph type="sldNum" sz="quarter" idx="5"/>
          </p:nvPr>
        </p:nvSpPr>
        <p:spPr/>
        <p:txBody>
          <a:bodyPr/>
          <a:lstStyle/>
          <a:p>
            <a:fld id="{DA819F78-E7DA-4D75-98B0-DF505B1073A5}" type="slidenum">
              <a:rPr lang="en-GB" smtClean="0"/>
              <a:t>5</a:t>
            </a:fld>
            <a:endParaRPr lang="en-GB"/>
          </a:p>
        </p:txBody>
      </p:sp>
    </p:spTree>
    <p:extLst>
      <p:ext uri="{BB962C8B-B14F-4D97-AF65-F5344CB8AC3E}">
        <p14:creationId xmlns:p14="http://schemas.microsoft.com/office/powerpoint/2010/main" val="4000904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Rowan – Every child has the right to an education </a:t>
            </a:r>
          </a:p>
          <a:p>
            <a:endParaRPr lang="en-GB" dirty="0"/>
          </a:p>
          <a:p>
            <a:r>
              <a:rPr lang="en-GB" dirty="0"/>
              <a:t>I am  School Councillor and one event which I helped organise this year was a Sponsored Colour Run. The whole school took part in to run as many laps as they could around a 400m track. This event raised £3196. We decided to donate half of this to Literacy Shed, which meant two Literacy Boxes could be bought for a school in Zambia. The other half of the money will be spent on enhancing learning areas in our school, including a covered play space for Key Stage 1. </a:t>
            </a:r>
          </a:p>
          <a:p>
            <a:endParaRPr lang="en-GB" dirty="0"/>
          </a:p>
          <a:p>
            <a:endParaRPr lang="en-GB" dirty="0"/>
          </a:p>
          <a:p>
            <a:endParaRPr lang="en-GB" dirty="0"/>
          </a:p>
          <a:p>
            <a:r>
              <a:rPr lang="en-GB" dirty="0"/>
              <a:t> </a:t>
            </a:r>
          </a:p>
        </p:txBody>
      </p:sp>
      <p:sp>
        <p:nvSpPr>
          <p:cNvPr id="4" name="Slide Number Placeholder 3"/>
          <p:cNvSpPr>
            <a:spLocks noGrp="1"/>
          </p:cNvSpPr>
          <p:nvPr>
            <p:ph type="sldNum" sz="quarter" idx="5"/>
          </p:nvPr>
        </p:nvSpPr>
        <p:spPr/>
        <p:txBody>
          <a:bodyPr/>
          <a:lstStyle/>
          <a:p>
            <a:fld id="{DA819F78-E7DA-4D75-98B0-DF505B1073A5}" type="slidenum">
              <a:rPr lang="en-GB" smtClean="0"/>
              <a:t>6</a:t>
            </a:fld>
            <a:endParaRPr lang="en-GB"/>
          </a:p>
        </p:txBody>
      </p:sp>
    </p:spTree>
    <p:extLst>
      <p:ext uri="{BB962C8B-B14F-4D97-AF65-F5344CB8AC3E}">
        <p14:creationId xmlns:p14="http://schemas.microsoft.com/office/powerpoint/2010/main" val="533358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Fraser– Every child has the right to rest and relax </a:t>
            </a:r>
          </a:p>
          <a:p>
            <a:endParaRPr lang="en-GB" dirty="0"/>
          </a:p>
          <a:p>
            <a:r>
              <a:rPr lang="en-GB" dirty="0"/>
              <a:t>As a School Councillor, I have been helping to design a quiet, reading space on the playground. We have secured £250 from the Rotary Club to add furniture and decorations. This will help children who can find the noisy and busy playground more difficult. It will also promote a love of reading. </a:t>
            </a:r>
          </a:p>
          <a:p>
            <a:endParaRPr lang="en-GB" dirty="0"/>
          </a:p>
          <a:p>
            <a:r>
              <a:rPr lang="en-GB" dirty="0"/>
              <a:t>Another job the school council do, which has a big impact on the school and all the children in it, is that we help with the recruitment of new staff. We interview all the candidates and share our thoughts with the Headteacher. </a:t>
            </a:r>
          </a:p>
          <a:p>
            <a:endParaRPr lang="en-GB" dirty="0"/>
          </a:p>
        </p:txBody>
      </p:sp>
      <p:sp>
        <p:nvSpPr>
          <p:cNvPr id="4" name="Slide Number Placeholder 3"/>
          <p:cNvSpPr>
            <a:spLocks noGrp="1"/>
          </p:cNvSpPr>
          <p:nvPr>
            <p:ph type="sldNum" sz="quarter" idx="5"/>
          </p:nvPr>
        </p:nvSpPr>
        <p:spPr/>
        <p:txBody>
          <a:bodyPr/>
          <a:lstStyle/>
          <a:p>
            <a:fld id="{DA819F78-E7DA-4D75-98B0-DF505B1073A5}" type="slidenum">
              <a:rPr lang="en-GB" smtClean="0"/>
              <a:t>7</a:t>
            </a:fld>
            <a:endParaRPr lang="en-GB"/>
          </a:p>
        </p:txBody>
      </p:sp>
    </p:spTree>
    <p:extLst>
      <p:ext uri="{BB962C8B-B14F-4D97-AF65-F5344CB8AC3E}">
        <p14:creationId xmlns:p14="http://schemas.microsoft.com/office/powerpoint/2010/main" val="1466919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90B1B-9662-45FB-8002-AD9D8DAADF4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64FEC091-914E-4CF5-9DAC-C8CE7000EF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4E209F4-6D07-4E93-A28B-4791D09A549E}"/>
              </a:ext>
            </a:extLst>
          </p:cNvPr>
          <p:cNvSpPr>
            <a:spLocks noGrp="1"/>
          </p:cNvSpPr>
          <p:nvPr>
            <p:ph type="dt" sz="half" idx="10"/>
          </p:nvPr>
        </p:nvSpPr>
        <p:spPr/>
        <p:txBody>
          <a:bodyPr/>
          <a:lstStyle/>
          <a:p>
            <a:fld id="{2B79506A-DDDF-4603-A454-739125481352}" type="datetimeFigureOut">
              <a:rPr lang="en-GB" smtClean="0"/>
              <a:t>30/06/2025</a:t>
            </a:fld>
            <a:endParaRPr lang="en-GB"/>
          </a:p>
        </p:txBody>
      </p:sp>
      <p:sp>
        <p:nvSpPr>
          <p:cNvPr id="5" name="Footer Placeholder 4">
            <a:extLst>
              <a:ext uri="{FF2B5EF4-FFF2-40B4-BE49-F238E27FC236}">
                <a16:creationId xmlns:a16="http://schemas.microsoft.com/office/drawing/2014/main" id="{59796C86-2BBB-4049-A804-1FE46F87C5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12D4B1-328D-452B-9652-0A48D00AB81E}"/>
              </a:ext>
            </a:extLst>
          </p:cNvPr>
          <p:cNvSpPr>
            <a:spLocks noGrp="1"/>
          </p:cNvSpPr>
          <p:nvPr>
            <p:ph type="sldNum" sz="quarter" idx="12"/>
          </p:nvPr>
        </p:nvSpPr>
        <p:spPr/>
        <p:txBody>
          <a:bodyPr/>
          <a:lstStyle/>
          <a:p>
            <a:fld id="{36FDB452-E0F1-42AD-9B19-CB1C2C5745BA}" type="slidenum">
              <a:rPr lang="en-GB" smtClean="0"/>
              <a:t>‹#›</a:t>
            </a:fld>
            <a:endParaRPr lang="en-GB"/>
          </a:p>
        </p:txBody>
      </p:sp>
    </p:spTree>
    <p:extLst>
      <p:ext uri="{BB962C8B-B14F-4D97-AF65-F5344CB8AC3E}">
        <p14:creationId xmlns:p14="http://schemas.microsoft.com/office/powerpoint/2010/main" val="4243698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EDB15-3A2B-4BC3-AA40-22911E60803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D378236-D0B2-4C4D-AD0D-5BA4FC5A8D2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B912B0C-C94C-4EF8-9A6B-E93C2CD23669}"/>
              </a:ext>
            </a:extLst>
          </p:cNvPr>
          <p:cNvSpPr>
            <a:spLocks noGrp="1"/>
          </p:cNvSpPr>
          <p:nvPr>
            <p:ph type="dt" sz="half" idx="10"/>
          </p:nvPr>
        </p:nvSpPr>
        <p:spPr/>
        <p:txBody>
          <a:bodyPr/>
          <a:lstStyle/>
          <a:p>
            <a:fld id="{2B79506A-DDDF-4603-A454-739125481352}" type="datetimeFigureOut">
              <a:rPr lang="en-GB" smtClean="0"/>
              <a:t>30/06/2025</a:t>
            </a:fld>
            <a:endParaRPr lang="en-GB"/>
          </a:p>
        </p:txBody>
      </p:sp>
      <p:sp>
        <p:nvSpPr>
          <p:cNvPr id="5" name="Footer Placeholder 4">
            <a:extLst>
              <a:ext uri="{FF2B5EF4-FFF2-40B4-BE49-F238E27FC236}">
                <a16:creationId xmlns:a16="http://schemas.microsoft.com/office/drawing/2014/main" id="{7E28C12A-8451-404F-AC18-4C108F5FFA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0C2134-8A8C-4C57-A3D5-1685957882E5}"/>
              </a:ext>
            </a:extLst>
          </p:cNvPr>
          <p:cNvSpPr>
            <a:spLocks noGrp="1"/>
          </p:cNvSpPr>
          <p:nvPr>
            <p:ph type="sldNum" sz="quarter" idx="12"/>
          </p:nvPr>
        </p:nvSpPr>
        <p:spPr/>
        <p:txBody>
          <a:bodyPr/>
          <a:lstStyle/>
          <a:p>
            <a:fld id="{36FDB452-E0F1-42AD-9B19-CB1C2C5745BA}" type="slidenum">
              <a:rPr lang="en-GB" smtClean="0"/>
              <a:t>‹#›</a:t>
            </a:fld>
            <a:endParaRPr lang="en-GB"/>
          </a:p>
        </p:txBody>
      </p:sp>
    </p:spTree>
    <p:extLst>
      <p:ext uri="{BB962C8B-B14F-4D97-AF65-F5344CB8AC3E}">
        <p14:creationId xmlns:p14="http://schemas.microsoft.com/office/powerpoint/2010/main" val="386799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82F2F-9577-46D3-8025-24A65DE3A34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DF23144-2B89-4269-A1CC-77CA3298C1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EB59D83-3CFA-464E-9972-CD27ECA66790}"/>
              </a:ext>
            </a:extLst>
          </p:cNvPr>
          <p:cNvSpPr>
            <a:spLocks noGrp="1"/>
          </p:cNvSpPr>
          <p:nvPr>
            <p:ph type="dt" sz="half" idx="10"/>
          </p:nvPr>
        </p:nvSpPr>
        <p:spPr/>
        <p:txBody>
          <a:bodyPr/>
          <a:lstStyle/>
          <a:p>
            <a:fld id="{2B79506A-DDDF-4603-A454-739125481352}" type="datetimeFigureOut">
              <a:rPr lang="en-GB" smtClean="0"/>
              <a:t>30/06/2025</a:t>
            </a:fld>
            <a:endParaRPr lang="en-GB"/>
          </a:p>
        </p:txBody>
      </p:sp>
      <p:sp>
        <p:nvSpPr>
          <p:cNvPr id="5" name="Footer Placeholder 4">
            <a:extLst>
              <a:ext uri="{FF2B5EF4-FFF2-40B4-BE49-F238E27FC236}">
                <a16:creationId xmlns:a16="http://schemas.microsoft.com/office/drawing/2014/main" id="{0054D094-021F-45BF-A993-8DDD2EA83E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E831ED-FC09-4F0B-8FEE-A40520E30071}"/>
              </a:ext>
            </a:extLst>
          </p:cNvPr>
          <p:cNvSpPr>
            <a:spLocks noGrp="1"/>
          </p:cNvSpPr>
          <p:nvPr>
            <p:ph type="sldNum" sz="quarter" idx="12"/>
          </p:nvPr>
        </p:nvSpPr>
        <p:spPr/>
        <p:txBody>
          <a:bodyPr/>
          <a:lstStyle/>
          <a:p>
            <a:fld id="{36FDB452-E0F1-42AD-9B19-CB1C2C5745BA}" type="slidenum">
              <a:rPr lang="en-GB" smtClean="0"/>
              <a:t>‹#›</a:t>
            </a:fld>
            <a:endParaRPr lang="en-GB"/>
          </a:p>
        </p:txBody>
      </p:sp>
    </p:spTree>
    <p:extLst>
      <p:ext uri="{BB962C8B-B14F-4D97-AF65-F5344CB8AC3E}">
        <p14:creationId xmlns:p14="http://schemas.microsoft.com/office/powerpoint/2010/main" val="3039369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63DB1-C655-4CA5-94A2-0D842EED8DF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1FA4F75-D148-4184-8ADB-5A76FE46FAC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644A3D74-0D92-4625-8A53-D5D3A68B847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CD5E8F42-A30F-444C-82C7-0298B142F73A}"/>
              </a:ext>
            </a:extLst>
          </p:cNvPr>
          <p:cNvSpPr>
            <a:spLocks noGrp="1"/>
          </p:cNvSpPr>
          <p:nvPr>
            <p:ph type="dt" sz="half" idx="10"/>
          </p:nvPr>
        </p:nvSpPr>
        <p:spPr/>
        <p:txBody>
          <a:bodyPr/>
          <a:lstStyle/>
          <a:p>
            <a:fld id="{2B79506A-DDDF-4603-A454-739125481352}" type="datetimeFigureOut">
              <a:rPr lang="en-GB" smtClean="0"/>
              <a:t>30/06/2025</a:t>
            </a:fld>
            <a:endParaRPr lang="en-GB"/>
          </a:p>
        </p:txBody>
      </p:sp>
      <p:sp>
        <p:nvSpPr>
          <p:cNvPr id="6" name="Footer Placeholder 5">
            <a:extLst>
              <a:ext uri="{FF2B5EF4-FFF2-40B4-BE49-F238E27FC236}">
                <a16:creationId xmlns:a16="http://schemas.microsoft.com/office/drawing/2014/main" id="{F6C28661-49A6-4825-AC57-CFC78A1CAA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9296090-DECF-4102-804F-F67A3BB8E9B5}"/>
              </a:ext>
            </a:extLst>
          </p:cNvPr>
          <p:cNvSpPr>
            <a:spLocks noGrp="1"/>
          </p:cNvSpPr>
          <p:nvPr>
            <p:ph type="sldNum" sz="quarter" idx="12"/>
          </p:nvPr>
        </p:nvSpPr>
        <p:spPr/>
        <p:txBody>
          <a:bodyPr/>
          <a:lstStyle/>
          <a:p>
            <a:fld id="{36FDB452-E0F1-42AD-9B19-CB1C2C5745BA}" type="slidenum">
              <a:rPr lang="en-GB" smtClean="0"/>
              <a:t>‹#›</a:t>
            </a:fld>
            <a:endParaRPr lang="en-GB"/>
          </a:p>
        </p:txBody>
      </p:sp>
    </p:spTree>
    <p:extLst>
      <p:ext uri="{BB962C8B-B14F-4D97-AF65-F5344CB8AC3E}">
        <p14:creationId xmlns:p14="http://schemas.microsoft.com/office/powerpoint/2010/main" val="3820130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2BD73-AD6E-4B29-834C-650CBC0A14C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F48DF140-EA31-4367-A609-718099C513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F74A8BD-A0E0-4E3E-8B49-B9F951F61FB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A20D0279-ECBF-4946-BA33-31850F6F90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B269FE0-461D-4270-98F0-9201B40844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03E2828D-E304-4ABB-AA63-22F35D6A640E}"/>
              </a:ext>
            </a:extLst>
          </p:cNvPr>
          <p:cNvSpPr>
            <a:spLocks noGrp="1"/>
          </p:cNvSpPr>
          <p:nvPr>
            <p:ph type="dt" sz="half" idx="10"/>
          </p:nvPr>
        </p:nvSpPr>
        <p:spPr/>
        <p:txBody>
          <a:bodyPr/>
          <a:lstStyle/>
          <a:p>
            <a:fld id="{2B79506A-DDDF-4603-A454-739125481352}" type="datetimeFigureOut">
              <a:rPr lang="en-GB" smtClean="0"/>
              <a:t>30/06/2025</a:t>
            </a:fld>
            <a:endParaRPr lang="en-GB"/>
          </a:p>
        </p:txBody>
      </p:sp>
      <p:sp>
        <p:nvSpPr>
          <p:cNvPr id="8" name="Footer Placeholder 7">
            <a:extLst>
              <a:ext uri="{FF2B5EF4-FFF2-40B4-BE49-F238E27FC236}">
                <a16:creationId xmlns:a16="http://schemas.microsoft.com/office/drawing/2014/main" id="{ADF38A6E-20DB-4356-9125-609A7C29C21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DCE5D98-593A-461A-A574-265818CB986D}"/>
              </a:ext>
            </a:extLst>
          </p:cNvPr>
          <p:cNvSpPr>
            <a:spLocks noGrp="1"/>
          </p:cNvSpPr>
          <p:nvPr>
            <p:ph type="sldNum" sz="quarter" idx="12"/>
          </p:nvPr>
        </p:nvSpPr>
        <p:spPr/>
        <p:txBody>
          <a:bodyPr/>
          <a:lstStyle/>
          <a:p>
            <a:fld id="{36FDB452-E0F1-42AD-9B19-CB1C2C5745BA}" type="slidenum">
              <a:rPr lang="en-GB" smtClean="0"/>
              <a:t>‹#›</a:t>
            </a:fld>
            <a:endParaRPr lang="en-GB"/>
          </a:p>
        </p:txBody>
      </p:sp>
    </p:spTree>
    <p:extLst>
      <p:ext uri="{BB962C8B-B14F-4D97-AF65-F5344CB8AC3E}">
        <p14:creationId xmlns:p14="http://schemas.microsoft.com/office/powerpoint/2010/main" val="3257609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A4F73-6961-47CF-875B-697DA26EACB2}"/>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630B7C3-06C7-4C12-BEA0-8DECD583D9BE}"/>
              </a:ext>
            </a:extLst>
          </p:cNvPr>
          <p:cNvSpPr>
            <a:spLocks noGrp="1"/>
          </p:cNvSpPr>
          <p:nvPr>
            <p:ph type="dt" sz="half" idx="10"/>
          </p:nvPr>
        </p:nvSpPr>
        <p:spPr/>
        <p:txBody>
          <a:bodyPr/>
          <a:lstStyle/>
          <a:p>
            <a:fld id="{2B79506A-DDDF-4603-A454-739125481352}" type="datetimeFigureOut">
              <a:rPr lang="en-GB" smtClean="0"/>
              <a:t>30/06/2025</a:t>
            </a:fld>
            <a:endParaRPr lang="en-GB"/>
          </a:p>
        </p:txBody>
      </p:sp>
      <p:sp>
        <p:nvSpPr>
          <p:cNvPr id="4" name="Footer Placeholder 3">
            <a:extLst>
              <a:ext uri="{FF2B5EF4-FFF2-40B4-BE49-F238E27FC236}">
                <a16:creationId xmlns:a16="http://schemas.microsoft.com/office/drawing/2014/main" id="{083E9542-13AE-41EB-B817-B48B9D788C9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34BB1A9-A7A2-4905-913D-87B2A189EBFD}"/>
              </a:ext>
            </a:extLst>
          </p:cNvPr>
          <p:cNvSpPr>
            <a:spLocks noGrp="1"/>
          </p:cNvSpPr>
          <p:nvPr>
            <p:ph type="sldNum" sz="quarter" idx="12"/>
          </p:nvPr>
        </p:nvSpPr>
        <p:spPr/>
        <p:txBody>
          <a:bodyPr/>
          <a:lstStyle/>
          <a:p>
            <a:fld id="{36FDB452-E0F1-42AD-9B19-CB1C2C5745BA}" type="slidenum">
              <a:rPr lang="en-GB" smtClean="0"/>
              <a:t>‹#›</a:t>
            </a:fld>
            <a:endParaRPr lang="en-GB"/>
          </a:p>
        </p:txBody>
      </p:sp>
    </p:spTree>
    <p:extLst>
      <p:ext uri="{BB962C8B-B14F-4D97-AF65-F5344CB8AC3E}">
        <p14:creationId xmlns:p14="http://schemas.microsoft.com/office/powerpoint/2010/main" val="3529112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EF5927-65AC-48AE-8944-35274DEE5C1E}"/>
              </a:ext>
            </a:extLst>
          </p:cNvPr>
          <p:cNvSpPr>
            <a:spLocks noGrp="1"/>
          </p:cNvSpPr>
          <p:nvPr>
            <p:ph type="dt" sz="half" idx="10"/>
          </p:nvPr>
        </p:nvSpPr>
        <p:spPr/>
        <p:txBody>
          <a:bodyPr/>
          <a:lstStyle/>
          <a:p>
            <a:fld id="{2B79506A-DDDF-4603-A454-739125481352}" type="datetimeFigureOut">
              <a:rPr lang="en-GB" smtClean="0"/>
              <a:t>30/06/2025</a:t>
            </a:fld>
            <a:endParaRPr lang="en-GB"/>
          </a:p>
        </p:txBody>
      </p:sp>
      <p:sp>
        <p:nvSpPr>
          <p:cNvPr id="3" name="Footer Placeholder 2">
            <a:extLst>
              <a:ext uri="{FF2B5EF4-FFF2-40B4-BE49-F238E27FC236}">
                <a16:creationId xmlns:a16="http://schemas.microsoft.com/office/drawing/2014/main" id="{2FDB1E7D-11A4-49FE-9339-47BFFBB918E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E947863-0EC5-45EA-8417-184941ADECF7}"/>
              </a:ext>
            </a:extLst>
          </p:cNvPr>
          <p:cNvSpPr>
            <a:spLocks noGrp="1"/>
          </p:cNvSpPr>
          <p:nvPr>
            <p:ph type="sldNum" sz="quarter" idx="12"/>
          </p:nvPr>
        </p:nvSpPr>
        <p:spPr/>
        <p:txBody>
          <a:bodyPr/>
          <a:lstStyle/>
          <a:p>
            <a:fld id="{36FDB452-E0F1-42AD-9B19-CB1C2C5745BA}" type="slidenum">
              <a:rPr lang="en-GB" smtClean="0"/>
              <a:t>‹#›</a:t>
            </a:fld>
            <a:endParaRPr lang="en-GB"/>
          </a:p>
        </p:txBody>
      </p:sp>
    </p:spTree>
    <p:extLst>
      <p:ext uri="{BB962C8B-B14F-4D97-AF65-F5344CB8AC3E}">
        <p14:creationId xmlns:p14="http://schemas.microsoft.com/office/powerpoint/2010/main" val="1804658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34CD2-B99B-4A3E-8352-9465BBB1526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95514EB-7D77-4BB9-B3D4-162AEF309F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C6D8BBF-A904-4846-9277-BE30D69A57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AE05361-CC9A-4FC5-8D3E-FFD82B7388EF}"/>
              </a:ext>
            </a:extLst>
          </p:cNvPr>
          <p:cNvSpPr>
            <a:spLocks noGrp="1"/>
          </p:cNvSpPr>
          <p:nvPr>
            <p:ph type="dt" sz="half" idx="10"/>
          </p:nvPr>
        </p:nvSpPr>
        <p:spPr/>
        <p:txBody>
          <a:bodyPr/>
          <a:lstStyle/>
          <a:p>
            <a:fld id="{2B79506A-DDDF-4603-A454-739125481352}" type="datetimeFigureOut">
              <a:rPr lang="en-GB" smtClean="0"/>
              <a:t>30/06/2025</a:t>
            </a:fld>
            <a:endParaRPr lang="en-GB"/>
          </a:p>
        </p:txBody>
      </p:sp>
      <p:sp>
        <p:nvSpPr>
          <p:cNvPr id="6" name="Footer Placeholder 5">
            <a:extLst>
              <a:ext uri="{FF2B5EF4-FFF2-40B4-BE49-F238E27FC236}">
                <a16:creationId xmlns:a16="http://schemas.microsoft.com/office/drawing/2014/main" id="{760F6099-80AF-486C-9C29-9D067BC63C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7DA626-4A0F-4A29-8213-0878888EF4BA}"/>
              </a:ext>
            </a:extLst>
          </p:cNvPr>
          <p:cNvSpPr>
            <a:spLocks noGrp="1"/>
          </p:cNvSpPr>
          <p:nvPr>
            <p:ph type="sldNum" sz="quarter" idx="12"/>
          </p:nvPr>
        </p:nvSpPr>
        <p:spPr/>
        <p:txBody>
          <a:bodyPr/>
          <a:lstStyle/>
          <a:p>
            <a:fld id="{36FDB452-E0F1-42AD-9B19-CB1C2C5745BA}" type="slidenum">
              <a:rPr lang="en-GB" smtClean="0"/>
              <a:t>‹#›</a:t>
            </a:fld>
            <a:endParaRPr lang="en-GB"/>
          </a:p>
        </p:txBody>
      </p:sp>
    </p:spTree>
    <p:extLst>
      <p:ext uri="{BB962C8B-B14F-4D97-AF65-F5344CB8AC3E}">
        <p14:creationId xmlns:p14="http://schemas.microsoft.com/office/powerpoint/2010/main" val="3653071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DBC91-D05B-4651-A3F9-B78379C0DFE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EA9B884B-7F96-4C85-9EC4-AFC811C3FA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5FC619A-0975-43E2-8A59-BACBD1B4B6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F934D1A-B721-4C20-8CFD-852C361CBD5F}"/>
              </a:ext>
            </a:extLst>
          </p:cNvPr>
          <p:cNvSpPr>
            <a:spLocks noGrp="1"/>
          </p:cNvSpPr>
          <p:nvPr>
            <p:ph type="dt" sz="half" idx="10"/>
          </p:nvPr>
        </p:nvSpPr>
        <p:spPr/>
        <p:txBody>
          <a:bodyPr/>
          <a:lstStyle/>
          <a:p>
            <a:fld id="{2B79506A-DDDF-4603-A454-739125481352}" type="datetimeFigureOut">
              <a:rPr lang="en-GB" smtClean="0"/>
              <a:t>30/06/2025</a:t>
            </a:fld>
            <a:endParaRPr lang="en-GB"/>
          </a:p>
        </p:txBody>
      </p:sp>
      <p:sp>
        <p:nvSpPr>
          <p:cNvPr id="6" name="Footer Placeholder 5">
            <a:extLst>
              <a:ext uri="{FF2B5EF4-FFF2-40B4-BE49-F238E27FC236}">
                <a16:creationId xmlns:a16="http://schemas.microsoft.com/office/drawing/2014/main" id="{66F3151A-6B01-4F75-B152-AA2B8EABA5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9B28C3-5375-4D68-A7AE-61E6AC6C8538}"/>
              </a:ext>
            </a:extLst>
          </p:cNvPr>
          <p:cNvSpPr>
            <a:spLocks noGrp="1"/>
          </p:cNvSpPr>
          <p:nvPr>
            <p:ph type="sldNum" sz="quarter" idx="12"/>
          </p:nvPr>
        </p:nvSpPr>
        <p:spPr/>
        <p:txBody>
          <a:bodyPr/>
          <a:lstStyle/>
          <a:p>
            <a:fld id="{36FDB452-E0F1-42AD-9B19-CB1C2C5745BA}" type="slidenum">
              <a:rPr lang="en-GB" smtClean="0"/>
              <a:t>‹#›</a:t>
            </a:fld>
            <a:endParaRPr lang="en-GB"/>
          </a:p>
        </p:txBody>
      </p:sp>
    </p:spTree>
    <p:extLst>
      <p:ext uri="{BB962C8B-B14F-4D97-AF65-F5344CB8AC3E}">
        <p14:creationId xmlns:p14="http://schemas.microsoft.com/office/powerpoint/2010/main" val="1776391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B5E09-A691-4001-9DC3-92EEC542361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16AAE2E1-5C4C-4965-BFC4-70AA565BA9F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CC0F3D7-7A16-4AE9-857C-924247172B38}"/>
              </a:ext>
            </a:extLst>
          </p:cNvPr>
          <p:cNvSpPr>
            <a:spLocks noGrp="1"/>
          </p:cNvSpPr>
          <p:nvPr>
            <p:ph type="dt" sz="half" idx="10"/>
          </p:nvPr>
        </p:nvSpPr>
        <p:spPr/>
        <p:txBody>
          <a:bodyPr/>
          <a:lstStyle/>
          <a:p>
            <a:fld id="{2B79506A-DDDF-4603-A454-739125481352}" type="datetimeFigureOut">
              <a:rPr lang="en-GB" smtClean="0"/>
              <a:t>30/06/2025</a:t>
            </a:fld>
            <a:endParaRPr lang="en-GB"/>
          </a:p>
        </p:txBody>
      </p:sp>
      <p:sp>
        <p:nvSpPr>
          <p:cNvPr id="5" name="Footer Placeholder 4">
            <a:extLst>
              <a:ext uri="{FF2B5EF4-FFF2-40B4-BE49-F238E27FC236}">
                <a16:creationId xmlns:a16="http://schemas.microsoft.com/office/drawing/2014/main" id="{398AF4A7-636F-4ED4-AC20-7223B856D0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8D3A59-7964-4730-B3DA-38D392DB1DE7}"/>
              </a:ext>
            </a:extLst>
          </p:cNvPr>
          <p:cNvSpPr>
            <a:spLocks noGrp="1"/>
          </p:cNvSpPr>
          <p:nvPr>
            <p:ph type="sldNum" sz="quarter" idx="12"/>
          </p:nvPr>
        </p:nvSpPr>
        <p:spPr/>
        <p:txBody>
          <a:bodyPr/>
          <a:lstStyle/>
          <a:p>
            <a:fld id="{36FDB452-E0F1-42AD-9B19-CB1C2C5745BA}" type="slidenum">
              <a:rPr lang="en-GB" smtClean="0"/>
              <a:t>‹#›</a:t>
            </a:fld>
            <a:endParaRPr lang="en-GB"/>
          </a:p>
        </p:txBody>
      </p:sp>
    </p:spTree>
    <p:extLst>
      <p:ext uri="{BB962C8B-B14F-4D97-AF65-F5344CB8AC3E}">
        <p14:creationId xmlns:p14="http://schemas.microsoft.com/office/powerpoint/2010/main" val="1721803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D4A3D0-5777-4C16-B0CC-67A6F3BA03FD}"/>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1725F614-3E25-4130-8313-58107FA9E14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D8487AD-0429-4C5F-8B55-F9EA9E40B942}"/>
              </a:ext>
            </a:extLst>
          </p:cNvPr>
          <p:cNvSpPr>
            <a:spLocks noGrp="1"/>
          </p:cNvSpPr>
          <p:nvPr>
            <p:ph type="dt" sz="half" idx="10"/>
          </p:nvPr>
        </p:nvSpPr>
        <p:spPr/>
        <p:txBody>
          <a:bodyPr/>
          <a:lstStyle/>
          <a:p>
            <a:fld id="{2B79506A-DDDF-4603-A454-739125481352}" type="datetimeFigureOut">
              <a:rPr lang="en-GB" smtClean="0"/>
              <a:t>30/06/2025</a:t>
            </a:fld>
            <a:endParaRPr lang="en-GB"/>
          </a:p>
        </p:txBody>
      </p:sp>
      <p:sp>
        <p:nvSpPr>
          <p:cNvPr id="5" name="Footer Placeholder 4">
            <a:extLst>
              <a:ext uri="{FF2B5EF4-FFF2-40B4-BE49-F238E27FC236}">
                <a16:creationId xmlns:a16="http://schemas.microsoft.com/office/drawing/2014/main" id="{4AB00379-4FA5-4762-9FBB-F91C29E759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7D29BF-AD22-4AAB-926F-732597C5166A}"/>
              </a:ext>
            </a:extLst>
          </p:cNvPr>
          <p:cNvSpPr>
            <a:spLocks noGrp="1"/>
          </p:cNvSpPr>
          <p:nvPr>
            <p:ph type="sldNum" sz="quarter" idx="12"/>
          </p:nvPr>
        </p:nvSpPr>
        <p:spPr/>
        <p:txBody>
          <a:bodyPr/>
          <a:lstStyle/>
          <a:p>
            <a:fld id="{36FDB452-E0F1-42AD-9B19-CB1C2C5745BA}" type="slidenum">
              <a:rPr lang="en-GB" smtClean="0"/>
              <a:t>‹#›</a:t>
            </a:fld>
            <a:endParaRPr lang="en-GB"/>
          </a:p>
        </p:txBody>
      </p:sp>
    </p:spTree>
    <p:extLst>
      <p:ext uri="{BB962C8B-B14F-4D97-AF65-F5344CB8AC3E}">
        <p14:creationId xmlns:p14="http://schemas.microsoft.com/office/powerpoint/2010/main" val="2558272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5BFB0E-DF3B-4D04-8C1C-7DEB2E0FFE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92FC6E9-9D99-4693-9460-2E29D70DC3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8DAF033-8A37-4938-90B7-CB5321FA22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79506A-DDDF-4603-A454-739125481352}" type="datetimeFigureOut">
              <a:rPr lang="en-GB" smtClean="0"/>
              <a:t>30/06/2025</a:t>
            </a:fld>
            <a:endParaRPr lang="en-GB"/>
          </a:p>
        </p:txBody>
      </p:sp>
      <p:sp>
        <p:nvSpPr>
          <p:cNvPr id="5" name="Footer Placeholder 4">
            <a:extLst>
              <a:ext uri="{FF2B5EF4-FFF2-40B4-BE49-F238E27FC236}">
                <a16:creationId xmlns:a16="http://schemas.microsoft.com/office/drawing/2014/main" id="{A9443700-6D57-49A8-9E79-5749C0DCD0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72576B2-0265-48B0-BFBC-BEA79E3E0C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FDB452-E0F1-42AD-9B19-CB1C2C5745BA}" type="slidenum">
              <a:rPr lang="en-GB" smtClean="0"/>
              <a:t>‹#›</a:t>
            </a:fld>
            <a:endParaRPr lang="en-GB"/>
          </a:p>
        </p:txBody>
      </p:sp>
    </p:spTree>
    <p:extLst>
      <p:ext uri="{BB962C8B-B14F-4D97-AF65-F5344CB8AC3E}">
        <p14:creationId xmlns:p14="http://schemas.microsoft.com/office/powerpoint/2010/main" val="41772738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8" Type="http://schemas.openxmlformats.org/officeDocument/2006/relationships/hyperlink" Target="https://ahrcanum.com/tag/zeituni-onyango/" TargetMode="External"/><Relationship Id="rId3" Type="http://schemas.openxmlformats.org/officeDocument/2006/relationships/image" Target="../media/image8.png"/><Relationship Id="rId7" Type="http://schemas.openxmlformats.org/officeDocument/2006/relationships/image" Target="../media/image12.jpg"/><Relationship Id="rId12"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hyperlink" Target="https://veteatucolina.blogspot.com/2013/11/children-in-need-el-minisode.html" TargetMode="External"/><Relationship Id="rId5" Type="http://schemas.openxmlformats.org/officeDocument/2006/relationships/image" Target="../media/image10.png"/><Relationship Id="rId10" Type="http://schemas.openxmlformats.org/officeDocument/2006/relationships/image" Target="../media/image14.jp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JP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2902E9-80B6-4683-B892-568F2D60E9F7}"/>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739073" y="28330"/>
            <a:ext cx="10600566" cy="6801340"/>
          </a:xfrm>
          <a:prstGeom prst="rect">
            <a:avLst/>
          </a:prstGeom>
        </p:spPr>
      </p:pic>
      <p:sp>
        <p:nvSpPr>
          <p:cNvPr id="4" name="Title 1">
            <a:extLst>
              <a:ext uri="{FF2B5EF4-FFF2-40B4-BE49-F238E27FC236}">
                <a16:creationId xmlns:a16="http://schemas.microsoft.com/office/drawing/2014/main" id="{2CA4A828-5234-4012-B32E-909D381DBBC4}"/>
              </a:ext>
            </a:extLst>
          </p:cNvPr>
          <p:cNvSpPr txBox="1">
            <a:spLocks/>
          </p:cNvSpPr>
          <p:nvPr/>
        </p:nvSpPr>
        <p:spPr>
          <a:xfrm>
            <a:off x="1588736" y="2065662"/>
            <a:ext cx="9144000" cy="2387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Gill Sans MT" panose="020B0502020104020203" pitchFamily="34" charset="0"/>
              </a:rPr>
              <a:t>Christow Community Primary School </a:t>
            </a:r>
          </a:p>
        </p:txBody>
      </p:sp>
      <p:pic>
        <p:nvPicPr>
          <p:cNvPr id="5" name="Picture 4">
            <a:extLst>
              <a:ext uri="{FF2B5EF4-FFF2-40B4-BE49-F238E27FC236}">
                <a16:creationId xmlns:a16="http://schemas.microsoft.com/office/drawing/2014/main" id="{E0369555-758E-4F05-9881-D335BB8309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0606" y="3001169"/>
            <a:ext cx="2857500" cy="2857500"/>
          </a:xfrm>
          <a:prstGeom prst="rect">
            <a:avLst/>
          </a:prstGeom>
        </p:spPr>
      </p:pic>
    </p:spTree>
    <p:extLst>
      <p:ext uri="{BB962C8B-B14F-4D97-AF65-F5344CB8AC3E}">
        <p14:creationId xmlns:p14="http://schemas.microsoft.com/office/powerpoint/2010/main" val="276911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90B20C-FD39-4AA5-8DFE-6281C7A6BD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1330" y="505901"/>
            <a:ext cx="1626506" cy="2160000"/>
          </a:xfrm>
          <a:prstGeom prst="rect">
            <a:avLst/>
          </a:prstGeom>
        </p:spPr>
      </p:pic>
      <p:pic>
        <p:nvPicPr>
          <p:cNvPr id="5" name="Picture 4">
            <a:extLst>
              <a:ext uri="{FF2B5EF4-FFF2-40B4-BE49-F238E27FC236}">
                <a16:creationId xmlns:a16="http://schemas.microsoft.com/office/drawing/2014/main" id="{EC075188-9675-4BAD-B84C-D16CD481E1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5187" y="3533522"/>
            <a:ext cx="1627323" cy="2160000"/>
          </a:xfrm>
          <a:prstGeom prst="rect">
            <a:avLst/>
          </a:prstGeom>
        </p:spPr>
      </p:pic>
      <p:pic>
        <p:nvPicPr>
          <p:cNvPr id="7" name="Picture 6">
            <a:extLst>
              <a:ext uri="{FF2B5EF4-FFF2-40B4-BE49-F238E27FC236}">
                <a16:creationId xmlns:a16="http://schemas.microsoft.com/office/drawing/2014/main" id="{EE48B58A-AA6B-4B3C-86B9-52E478752B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8264" y="3695493"/>
            <a:ext cx="1627323" cy="2160000"/>
          </a:xfrm>
          <a:prstGeom prst="rect">
            <a:avLst/>
          </a:prstGeom>
        </p:spPr>
      </p:pic>
      <p:pic>
        <p:nvPicPr>
          <p:cNvPr id="9" name="Picture 8">
            <a:extLst>
              <a:ext uri="{FF2B5EF4-FFF2-40B4-BE49-F238E27FC236}">
                <a16:creationId xmlns:a16="http://schemas.microsoft.com/office/drawing/2014/main" id="{FDDB7C90-9219-4606-99F7-21F3D58F66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1341" y="3501855"/>
            <a:ext cx="1627323" cy="2160000"/>
          </a:xfrm>
          <a:prstGeom prst="rect">
            <a:avLst/>
          </a:prstGeom>
        </p:spPr>
      </p:pic>
      <p:pic>
        <p:nvPicPr>
          <p:cNvPr id="11" name="Picture 10">
            <a:extLst>
              <a:ext uri="{FF2B5EF4-FFF2-40B4-BE49-F238E27FC236}">
                <a16:creationId xmlns:a16="http://schemas.microsoft.com/office/drawing/2014/main" id="{7001A9E7-ED31-476B-A366-9C77B7B380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5186" y="559032"/>
            <a:ext cx="1627323" cy="2160000"/>
          </a:xfrm>
          <a:prstGeom prst="rect">
            <a:avLst/>
          </a:prstGeom>
        </p:spPr>
      </p:pic>
      <p:sp>
        <p:nvSpPr>
          <p:cNvPr id="12" name="TextBox 11">
            <a:extLst>
              <a:ext uri="{FF2B5EF4-FFF2-40B4-BE49-F238E27FC236}">
                <a16:creationId xmlns:a16="http://schemas.microsoft.com/office/drawing/2014/main" id="{B5E8E807-429A-48B8-A43D-429D7E2FCC5E}"/>
              </a:ext>
            </a:extLst>
          </p:cNvPr>
          <p:cNvSpPr txBox="1"/>
          <p:nvPr/>
        </p:nvSpPr>
        <p:spPr>
          <a:xfrm>
            <a:off x="306593" y="311972"/>
            <a:ext cx="4044875" cy="2308324"/>
          </a:xfrm>
          <a:prstGeom prst="rect">
            <a:avLst/>
          </a:prstGeom>
          <a:noFill/>
        </p:spPr>
        <p:txBody>
          <a:bodyPr wrap="square" rtlCol="0">
            <a:spAutoFit/>
          </a:bodyPr>
          <a:lstStyle/>
          <a:p>
            <a:r>
              <a:rPr lang="en-GB" dirty="0">
                <a:latin typeface="Gill Sans MT" panose="020B0502020104020203" pitchFamily="34" charset="0"/>
              </a:rPr>
              <a:t>Leadership at Christow Primary School </a:t>
            </a:r>
          </a:p>
          <a:p>
            <a:endParaRPr lang="en-GB" dirty="0"/>
          </a:p>
          <a:p>
            <a:pPr marL="285750" indent="-285750">
              <a:buFont typeface="Arial" panose="020B0604020202020204" pitchFamily="34" charset="0"/>
              <a:buChar char="•"/>
            </a:pPr>
            <a:r>
              <a:rPr lang="en-GB" dirty="0">
                <a:latin typeface="Gill Sans MT" panose="020B0502020104020203" pitchFamily="34" charset="0"/>
              </a:rPr>
              <a:t>School Council </a:t>
            </a:r>
          </a:p>
          <a:p>
            <a:pPr marL="285750" indent="-285750">
              <a:buFont typeface="Arial" panose="020B0604020202020204" pitchFamily="34" charset="0"/>
              <a:buChar char="•"/>
            </a:pPr>
            <a:r>
              <a:rPr lang="en-GB" dirty="0">
                <a:latin typeface="Gill Sans MT" panose="020B0502020104020203" pitchFamily="34" charset="0"/>
              </a:rPr>
              <a:t>House Captains </a:t>
            </a:r>
          </a:p>
          <a:p>
            <a:pPr marL="285750" indent="-285750">
              <a:buFont typeface="Arial" panose="020B0604020202020204" pitchFamily="34" charset="0"/>
              <a:buChar char="•"/>
            </a:pPr>
            <a:r>
              <a:rPr lang="en-GB" dirty="0">
                <a:latin typeface="Gill Sans MT" panose="020B0502020104020203" pitchFamily="34" charset="0"/>
              </a:rPr>
              <a:t>Rights Respecting Ambassador </a:t>
            </a:r>
          </a:p>
          <a:p>
            <a:pPr marL="285750" indent="-285750">
              <a:buFont typeface="Arial" panose="020B0604020202020204" pitchFamily="34" charset="0"/>
              <a:buChar char="•"/>
            </a:pPr>
            <a:r>
              <a:rPr lang="en-GB" dirty="0">
                <a:latin typeface="Gill Sans MT" panose="020B0502020104020203" pitchFamily="34" charset="0"/>
              </a:rPr>
              <a:t>Play Leaders </a:t>
            </a:r>
          </a:p>
          <a:p>
            <a:pPr marL="285750" indent="-285750">
              <a:buFont typeface="Arial" panose="020B0604020202020204" pitchFamily="34" charset="0"/>
              <a:buChar char="•"/>
            </a:pPr>
            <a:r>
              <a:rPr lang="en-GB" dirty="0">
                <a:latin typeface="Gill Sans MT" panose="020B0502020104020203" pitchFamily="34" charset="0"/>
              </a:rPr>
              <a:t>Community Council </a:t>
            </a:r>
          </a:p>
          <a:p>
            <a:endParaRPr lang="en-GB" dirty="0"/>
          </a:p>
        </p:txBody>
      </p:sp>
      <p:sp>
        <p:nvSpPr>
          <p:cNvPr id="13" name="TextBox 12">
            <a:extLst>
              <a:ext uri="{FF2B5EF4-FFF2-40B4-BE49-F238E27FC236}">
                <a16:creationId xmlns:a16="http://schemas.microsoft.com/office/drawing/2014/main" id="{EAEF3A46-6230-4DB8-9E2C-5E3DF8FADEFF}"/>
              </a:ext>
            </a:extLst>
          </p:cNvPr>
          <p:cNvSpPr txBox="1"/>
          <p:nvPr/>
        </p:nvSpPr>
        <p:spPr>
          <a:xfrm>
            <a:off x="4351468" y="2719032"/>
            <a:ext cx="2786230" cy="923330"/>
          </a:xfrm>
          <a:prstGeom prst="rect">
            <a:avLst/>
          </a:prstGeom>
          <a:noFill/>
        </p:spPr>
        <p:txBody>
          <a:bodyPr wrap="square" rtlCol="0">
            <a:spAutoFit/>
          </a:bodyPr>
          <a:lstStyle/>
          <a:p>
            <a:pPr algn="ctr"/>
            <a:r>
              <a:rPr lang="en-GB" dirty="0">
                <a:latin typeface="Gill Sans MT" panose="020B0502020104020203" pitchFamily="34" charset="0"/>
              </a:rPr>
              <a:t>Ophelia</a:t>
            </a:r>
          </a:p>
          <a:p>
            <a:pPr algn="ctr"/>
            <a:r>
              <a:rPr lang="en-GB" dirty="0">
                <a:latin typeface="Gill Sans MT" panose="020B0502020104020203" pitchFamily="34" charset="0"/>
              </a:rPr>
              <a:t>Rights Respecting Ambassador </a:t>
            </a:r>
          </a:p>
        </p:txBody>
      </p:sp>
      <p:sp>
        <p:nvSpPr>
          <p:cNvPr id="14" name="TextBox 13">
            <a:extLst>
              <a:ext uri="{FF2B5EF4-FFF2-40B4-BE49-F238E27FC236}">
                <a16:creationId xmlns:a16="http://schemas.microsoft.com/office/drawing/2014/main" id="{EC29B2E1-BA28-45FA-86E3-75CD2F78FEF6}"/>
              </a:ext>
            </a:extLst>
          </p:cNvPr>
          <p:cNvSpPr txBox="1"/>
          <p:nvPr/>
        </p:nvSpPr>
        <p:spPr>
          <a:xfrm>
            <a:off x="8565732" y="2737201"/>
            <a:ext cx="2786230" cy="646331"/>
          </a:xfrm>
          <a:prstGeom prst="rect">
            <a:avLst/>
          </a:prstGeom>
          <a:noFill/>
        </p:spPr>
        <p:txBody>
          <a:bodyPr wrap="square" rtlCol="0">
            <a:spAutoFit/>
          </a:bodyPr>
          <a:lstStyle/>
          <a:p>
            <a:pPr algn="ctr"/>
            <a:r>
              <a:rPr lang="en-GB" dirty="0">
                <a:latin typeface="Gill Sans MT" panose="020B0502020104020203" pitchFamily="34" charset="0"/>
              </a:rPr>
              <a:t>Etta </a:t>
            </a:r>
          </a:p>
          <a:p>
            <a:pPr algn="ctr"/>
            <a:r>
              <a:rPr lang="en-GB" dirty="0">
                <a:latin typeface="Gill Sans MT" panose="020B0502020104020203" pitchFamily="34" charset="0"/>
              </a:rPr>
              <a:t>House Captain/ Play Leader</a:t>
            </a:r>
          </a:p>
        </p:txBody>
      </p:sp>
      <p:sp>
        <p:nvSpPr>
          <p:cNvPr id="15" name="TextBox 14">
            <a:extLst>
              <a:ext uri="{FF2B5EF4-FFF2-40B4-BE49-F238E27FC236}">
                <a16:creationId xmlns:a16="http://schemas.microsoft.com/office/drawing/2014/main" id="{B91CE310-5D90-45F4-BB73-CF9141B0419B}"/>
              </a:ext>
            </a:extLst>
          </p:cNvPr>
          <p:cNvSpPr txBox="1"/>
          <p:nvPr/>
        </p:nvSpPr>
        <p:spPr>
          <a:xfrm>
            <a:off x="260557" y="5661855"/>
            <a:ext cx="2786230" cy="646331"/>
          </a:xfrm>
          <a:prstGeom prst="rect">
            <a:avLst/>
          </a:prstGeom>
          <a:noFill/>
        </p:spPr>
        <p:txBody>
          <a:bodyPr wrap="square" rtlCol="0">
            <a:spAutoFit/>
          </a:bodyPr>
          <a:lstStyle/>
          <a:p>
            <a:pPr algn="ctr"/>
            <a:r>
              <a:rPr lang="en-GB" dirty="0">
                <a:latin typeface="Gill Sans MT" panose="020B0502020104020203" pitchFamily="34" charset="0"/>
              </a:rPr>
              <a:t>Ben </a:t>
            </a:r>
          </a:p>
          <a:p>
            <a:pPr algn="ctr"/>
            <a:r>
              <a:rPr lang="en-GB" dirty="0">
                <a:latin typeface="Gill Sans MT" panose="020B0502020104020203" pitchFamily="34" charset="0"/>
              </a:rPr>
              <a:t>House Captain/ Play Leader</a:t>
            </a:r>
          </a:p>
        </p:txBody>
      </p:sp>
      <p:sp>
        <p:nvSpPr>
          <p:cNvPr id="16" name="TextBox 15">
            <a:extLst>
              <a:ext uri="{FF2B5EF4-FFF2-40B4-BE49-F238E27FC236}">
                <a16:creationId xmlns:a16="http://schemas.microsoft.com/office/drawing/2014/main" id="{7969E49D-3340-4F81-8026-4A317ECD432A}"/>
              </a:ext>
            </a:extLst>
          </p:cNvPr>
          <p:cNvSpPr txBox="1"/>
          <p:nvPr/>
        </p:nvSpPr>
        <p:spPr>
          <a:xfrm>
            <a:off x="4573273" y="5855493"/>
            <a:ext cx="2786230" cy="646331"/>
          </a:xfrm>
          <a:prstGeom prst="rect">
            <a:avLst/>
          </a:prstGeom>
          <a:noFill/>
        </p:spPr>
        <p:txBody>
          <a:bodyPr wrap="square" rtlCol="0">
            <a:spAutoFit/>
          </a:bodyPr>
          <a:lstStyle/>
          <a:p>
            <a:pPr algn="ctr"/>
            <a:r>
              <a:rPr lang="en-GB" dirty="0">
                <a:latin typeface="Gill Sans MT" panose="020B0502020104020203" pitchFamily="34" charset="0"/>
              </a:rPr>
              <a:t>Rowan  </a:t>
            </a:r>
          </a:p>
          <a:p>
            <a:pPr algn="ctr"/>
            <a:r>
              <a:rPr lang="en-GB" dirty="0">
                <a:latin typeface="Gill Sans MT" panose="020B0502020104020203" pitchFamily="34" charset="0"/>
              </a:rPr>
              <a:t>School Councillor</a:t>
            </a:r>
          </a:p>
        </p:txBody>
      </p:sp>
      <p:sp>
        <p:nvSpPr>
          <p:cNvPr id="17" name="TextBox 16">
            <a:extLst>
              <a:ext uri="{FF2B5EF4-FFF2-40B4-BE49-F238E27FC236}">
                <a16:creationId xmlns:a16="http://schemas.microsoft.com/office/drawing/2014/main" id="{2FB008D9-6832-47B0-9A49-3AA9E62CAF73}"/>
              </a:ext>
            </a:extLst>
          </p:cNvPr>
          <p:cNvSpPr txBox="1"/>
          <p:nvPr/>
        </p:nvSpPr>
        <p:spPr>
          <a:xfrm>
            <a:off x="8496228" y="5716993"/>
            <a:ext cx="2786230" cy="923330"/>
          </a:xfrm>
          <a:prstGeom prst="rect">
            <a:avLst/>
          </a:prstGeom>
          <a:noFill/>
        </p:spPr>
        <p:txBody>
          <a:bodyPr wrap="square" rtlCol="0">
            <a:spAutoFit/>
          </a:bodyPr>
          <a:lstStyle/>
          <a:p>
            <a:pPr algn="ctr"/>
            <a:r>
              <a:rPr lang="en-GB" dirty="0">
                <a:latin typeface="Gill Sans MT" panose="020B0502020104020203" pitchFamily="34" charset="0"/>
              </a:rPr>
              <a:t>Fraser </a:t>
            </a:r>
          </a:p>
          <a:p>
            <a:pPr algn="ctr"/>
            <a:r>
              <a:rPr lang="en-GB" dirty="0">
                <a:latin typeface="Gill Sans MT" panose="020B0502020104020203" pitchFamily="34" charset="0"/>
              </a:rPr>
              <a:t>School Councillor/ Play Leader </a:t>
            </a:r>
          </a:p>
        </p:txBody>
      </p:sp>
    </p:spTree>
    <p:extLst>
      <p:ext uri="{BB962C8B-B14F-4D97-AF65-F5344CB8AC3E}">
        <p14:creationId xmlns:p14="http://schemas.microsoft.com/office/powerpoint/2010/main" val="449174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50F1E6-A377-40C2-ADD5-1E190FAA3819}"/>
              </a:ext>
            </a:extLst>
          </p:cNvPr>
          <p:cNvPicPr>
            <a:picLocks noChangeAspect="1"/>
          </p:cNvPicPr>
          <p:nvPr/>
        </p:nvPicPr>
        <p:blipFill>
          <a:blip r:embed="rId3"/>
          <a:stretch>
            <a:fillRect/>
          </a:stretch>
        </p:blipFill>
        <p:spPr>
          <a:xfrm>
            <a:off x="127560" y="168586"/>
            <a:ext cx="6700631" cy="3767512"/>
          </a:xfrm>
          <a:prstGeom prst="rect">
            <a:avLst/>
          </a:prstGeom>
        </p:spPr>
      </p:pic>
      <p:pic>
        <p:nvPicPr>
          <p:cNvPr id="6" name="Content Placeholder 9">
            <a:extLst>
              <a:ext uri="{FF2B5EF4-FFF2-40B4-BE49-F238E27FC236}">
                <a16:creationId xmlns:a16="http://schemas.microsoft.com/office/drawing/2014/main" id="{4A145C00-878E-4736-90BD-7D512E7D9666}"/>
              </a:ext>
            </a:extLst>
          </p:cNvPr>
          <p:cNvPicPr>
            <a:picLocks noChangeAspect="1"/>
          </p:cNvPicPr>
          <p:nvPr/>
        </p:nvPicPr>
        <p:blipFill>
          <a:blip r:embed="rId4"/>
          <a:stretch>
            <a:fillRect/>
          </a:stretch>
        </p:blipFill>
        <p:spPr>
          <a:xfrm>
            <a:off x="3803824" y="4028335"/>
            <a:ext cx="5081858" cy="2725884"/>
          </a:xfrm>
          <a:prstGeom prst="rect">
            <a:avLst/>
          </a:prstGeom>
        </p:spPr>
      </p:pic>
      <p:pic>
        <p:nvPicPr>
          <p:cNvPr id="7" name="Picture 6">
            <a:extLst>
              <a:ext uri="{FF2B5EF4-FFF2-40B4-BE49-F238E27FC236}">
                <a16:creationId xmlns:a16="http://schemas.microsoft.com/office/drawing/2014/main" id="{C708919D-C303-47E9-A3EF-DA0738A3A85A}"/>
              </a:ext>
            </a:extLst>
          </p:cNvPr>
          <p:cNvPicPr>
            <a:picLocks noChangeAspect="1"/>
          </p:cNvPicPr>
          <p:nvPr/>
        </p:nvPicPr>
        <p:blipFill>
          <a:blip r:embed="rId5"/>
          <a:stretch>
            <a:fillRect/>
          </a:stretch>
        </p:blipFill>
        <p:spPr>
          <a:xfrm>
            <a:off x="163054" y="4082867"/>
            <a:ext cx="3640771" cy="1705273"/>
          </a:xfrm>
          <a:prstGeom prst="rect">
            <a:avLst/>
          </a:prstGeom>
        </p:spPr>
      </p:pic>
      <p:pic>
        <p:nvPicPr>
          <p:cNvPr id="8" name="Picture 7">
            <a:extLst>
              <a:ext uri="{FF2B5EF4-FFF2-40B4-BE49-F238E27FC236}">
                <a16:creationId xmlns:a16="http://schemas.microsoft.com/office/drawing/2014/main" id="{B7050F6E-594C-4F6B-BECE-E940A717973A}"/>
              </a:ext>
            </a:extLst>
          </p:cNvPr>
          <p:cNvPicPr>
            <a:picLocks noChangeAspect="1"/>
          </p:cNvPicPr>
          <p:nvPr/>
        </p:nvPicPr>
        <p:blipFill>
          <a:blip r:embed="rId6"/>
          <a:stretch>
            <a:fillRect/>
          </a:stretch>
        </p:blipFill>
        <p:spPr>
          <a:xfrm>
            <a:off x="163053" y="5788140"/>
            <a:ext cx="3640771" cy="460833"/>
          </a:xfrm>
          <a:prstGeom prst="rect">
            <a:avLst/>
          </a:prstGeom>
        </p:spPr>
      </p:pic>
      <p:pic>
        <p:nvPicPr>
          <p:cNvPr id="9" name="Picture 8">
            <a:extLst>
              <a:ext uri="{FF2B5EF4-FFF2-40B4-BE49-F238E27FC236}">
                <a16:creationId xmlns:a16="http://schemas.microsoft.com/office/drawing/2014/main" id="{7F856F8B-1B3D-4261-ACB3-212041CCEFBB}"/>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r="8529"/>
          <a:stretch/>
        </p:blipFill>
        <p:spPr>
          <a:xfrm>
            <a:off x="327214" y="4201750"/>
            <a:ext cx="677630" cy="953187"/>
          </a:xfrm>
          <a:prstGeom prst="rect">
            <a:avLst/>
          </a:prstGeom>
        </p:spPr>
      </p:pic>
      <p:pic>
        <p:nvPicPr>
          <p:cNvPr id="11" name="Picture 10">
            <a:extLst>
              <a:ext uri="{FF2B5EF4-FFF2-40B4-BE49-F238E27FC236}">
                <a16:creationId xmlns:a16="http://schemas.microsoft.com/office/drawing/2014/main" id="{D1F7A95F-AF42-409C-98CE-240FDF8F0F80}"/>
              </a:ext>
            </a:extLst>
          </p:cNvPr>
          <p:cNvPicPr>
            <a:picLocks noChangeAspect="1"/>
          </p:cNvPicPr>
          <p:nvPr/>
        </p:nvPicPr>
        <p:blipFill>
          <a:blip r:embed="rId9"/>
          <a:stretch>
            <a:fillRect/>
          </a:stretch>
        </p:blipFill>
        <p:spPr>
          <a:xfrm>
            <a:off x="8944330" y="4160103"/>
            <a:ext cx="3064011" cy="2294053"/>
          </a:xfrm>
          <a:prstGeom prst="rect">
            <a:avLst/>
          </a:prstGeom>
        </p:spPr>
      </p:pic>
      <p:pic>
        <p:nvPicPr>
          <p:cNvPr id="13" name="Picture 12">
            <a:extLst>
              <a:ext uri="{FF2B5EF4-FFF2-40B4-BE49-F238E27FC236}">
                <a16:creationId xmlns:a16="http://schemas.microsoft.com/office/drawing/2014/main" id="{24332B80-4DC9-46BE-B90D-43B8A5D75859}"/>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8944330" y="2323360"/>
            <a:ext cx="3048000" cy="1704975"/>
          </a:xfrm>
          <a:prstGeom prst="rect">
            <a:avLst/>
          </a:prstGeom>
        </p:spPr>
      </p:pic>
      <p:pic>
        <p:nvPicPr>
          <p:cNvPr id="2050" name="Picture 2" descr="Book Tickets For Gladiators | Applausestore">
            <a:extLst>
              <a:ext uri="{FF2B5EF4-FFF2-40B4-BE49-F238E27FC236}">
                <a16:creationId xmlns:a16="http://schemas.microsoft.com/office/drawing/2014/main" id="{1E165995-AC17-4D0E-B8F5-CCB1E5C78EC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01033" y="521676"/>
            <a:ext cx="2564679" cy="1530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584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1001A1-B559-45EC-958D-53556E5D59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677" y="134469"/>
            <a:ext cx="7096098" cy="5322074"/>
          </a:xfrm>
          <a:prstGeom prst="rect">
            <a:avLst/>
          </a:prstGeom>
        </p:spPr>
      </p:pic>
      <p:pic>
        <p:nvPicPr>
          <p:cNvPr id="5" name="Picture 4">
            <a:extLst>
              <a:ext uri="{FF2B5EF4-FFF2-40B4-BE49-F238E27FC236}">
                <a16:creationId xmlns:a16="http://schemas.microsoft.com/office/drawing/2014/main" id="{EFB50B3A-0EB9-4953-9872-AF989E4875DF}"/>
              </a:ext>
            </a:extLst>
          </p:cNvPr>
          <p:cNvPicPr>
            <a:picLocks noChangeAspect="1"/>
          </p:cNvPicPr>
          <p:nvPr/>
        </p:nvPicPr>
        <p:blipFill rotWithShape="1">
          <a:blip r:embed="rId4">
            <a:extLst>
              <a:ext uri="{28A0092B-C50C-407E-A947-70E740481C1C}">
                <a14:useLocalDpi xmlns:a14="http://schemas.microsoft.com/office/drawing/2010/main" val="0"/>
              </a:ext>
            </a:extLst>
          </a:blip>
          <a:srcRect l="15843" t="15745" r="23451" b="15235"/>
          <a:stretch/>
        </p:blipFill>
        <p:spPr>
          <a:xfrm rot="5400000">
            <a:off x="5811100" y="3960823"/>
            <a:ext cx="3178503" cy="2032764"/>
          </a:xfrm>
          <a:prstGeom prst="rect">
            <a:avLst/>
          </a:prstGeom>
        </p:spPr>
      </p:pic>
      <p:pic>
        <p:nvPicPr>
          <p:cNvPr id="4" name="Picture 3">
            <a:extLst>
              <a:ext uri="{FF2B5EF4-FFF2-40B4-BE49-F238E27FC236}">
                <a16:creationId xmlns:a16="http://schemas.microsoft.com/office/drawing/2014/main" id="{3F7C6C93-BE35-4E4A-9BE2-D20ADF13A4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00350" y="134469"/>
            <a:ext cx="4240017" cy="3180013"/>
          </a:xfrm>
          <a:prstGeom prst="rect">
            <a:avLst/>
          </a:prstGeom>
        </p:spPr>
      </p:pic>
      <p:pic>
        <p:nvPicPr>
          <p:cNvPr id="11" name="Picture 10">
            <a:extLst>
              <a:ext uri="{FF2B5EF4-FFF2-40B4-BE49-F238E27FC236}">
                <a16:creationId xmlns:a16="http://schemas.microsoft.com/office/drawing/2014/main" id="{BA6B7339-3EA2-43EC-98D6-7C11329A7A98}"/>
              </a:ext>
            </a:extLst>
          </p:cNvPr>
          <p:cNvPicPr>
            <a:picLocks noChangeAspect="1"/>
          </p:cNvPicPr>
          <p:nvPr/>
        </p:nvPicPr>
        <p:blipFill rotWithShape="1">
          <a:blip r:embed="rId6">
            <a:extLst>
              <a:ext uri="{28A0092B-C50C-407E-A947-70E740481C1C}">
                <a14:useLocalDpi xmlns:a14="http://schemas.microsoft.com/office/drawing/2010/main" val="0"/>
              </a:ext>
            </a:extLst>
          </a:blip>
          <a:srcRect l="7868" t="4825" r="29187" b="3395"/>
          <a:stretch/>
        </p:blipFill>
        <p:spPr>
          <a:xfrm>
            <a:off x="8593309" y="3615206"/>
            <a:ext cx="3232183" cy="2650958"/>
          </a:xfrm>
          <a:prstGeom prst="rect">
            <a:avLst/>
          </a:prstGeom>
        </p:spPr>
      </p:pic>
    </p:spTree>
    <p:extLst>
      <p:ext uri="{BB962C8B-B14F-4D97-AF65-F5344CB8AC3E}">
        <p14:creationId xmlns:p14="http://schemas.microsoft.com/office/powerpoint/2010/main" val="522153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51A91-499A-4FFE-9491-64597F1C5085}"/>
              </a:ext>
            </a:extLst>
          </p:cNvPr>
          <p:cNvSpPr>
            <a:spLocks noGrp="1"/>
          </p:cNvSpPr>
          <p:nvPr>
            <p:ph type="title"/>
          </p:nvPr>
        </p:nvSpPr>
        <p:spPr/>
        <p:txBody>
          <a:bodyPr/>
          <a:lstStyle/>
          <a:p>
            <a:endParaRPr lang="en-GB"/>
          </a:p>
        </p:txBody>
      </p:sp>
      <p:pic>
        <p:nvPicPr>
          <p:cNvPr id="14" name="Content Placeholder 13">
            <a:extLst>
              <a:ext uri="{FF2B5EF4-FFF2-40B4-BE49-F238E27FC236}">
                <a16:creationId xmlns:a16="http://schemas.microsoft.com/office/drawing/2014/main" id="{A6E77582-DD53-4B46-B834-118087F8DA2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4708" y="432442"/>
            <a:ext cx="6617748" cy="3722483"/>
          </a:xfrm>
        </p:spPr>
      </p:pic>
      <p:pic>
        <p:nvPicPr>
          <p:cNvPr id="16" name="Picture 15">
            <a:extLst>
              <a:ext uri="{FF2B5EF4-FFF2-40B4-BE49-F238E27FC236}">
                <a16:creationId xmlns:a16="http://schemas.microsoft.com/office/drawing/2014/main" id="{27FD1D14-851E-4D3D-A1F0-AABE41106F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3129" y="3343449"/>
            <a:ext cx="5958871" cy="3351865"/>
          </a:xfrm>
          <a:prstGeom prst="rect">
            <a:avLst/>
          </a:prstGeom>
        </p:spPr>
      </p:pic>
      <p:pic>
        <p:nvPicPr>
          <p:cNvPr id="18" name="Picture 17">
            <a:extLst>
              <a:ext uri="{FF2B5EF4-FFF2-40B4-BE49-F238E27FC236}">
                <a16:creationId xmlns:a16="http://schemas.microsoft.com/office/drawing/2014/main" id="{DE0B1EB6-9C41-4AAD-A4B9-BC606F211097}"/>
              </a:ext>
            </a:extLst>
          </p:cNvPr>
          <p:cNvPicPr>
            <a:picLocks noChangeAspect="1"/>
          </p:cNvPicPr>
          <p:nvPr/>
        </p:nvPicPr>
        <p:blipFill rotWithShape="1">
          <a:blip r:embed="rId5">
            <a:extLst>
              <a:ext uri="{28A0092B-C50C-407E-A947-70E740481C1C}">
                <a14:useLocalDpi xmlns:a14="http://schemas.microsoft.com/office/drawing/2010/main" val="0"/>
              </a:ext>
            </a:extLst>
          </a:blip>
          <a:srcRect l="18267" r="33742" b="1268"/>
          <a:stretch/>
        </p:blipFill>
        <p:spPr>
          <a:xfrm>
            <a:off x="8717654" y="117806"/>
            <a:ext cx="3005504" cy="3478086"/>
          </a:xfrm>
          <a:prstGeom prst="rect">
            <a:avLst/>
          </a:prstGeom>
        </p:spPr>
      </p:pic>
      <p:pic>
        <p:nvPicPr>
          <p:cNvPr id="20" name="Picture 19">
            <a:extLst>
              <a:ext uri="{FF2B5EF4-FFF2-40B4-BE49-F238E27FC236}">
                <a16:creationId xmlns:a16="http://schemas.microsoft.com/office/drawing/2014/main" id="{7EE871E2-0C23-45E7-ADBB-BBF90A6912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6764" y="4269069"/>
            <a:ext cx="4093297" cy="2302480"/>
          </a:xfrm>
          <a:prstGeom prst="rect">
            <a:avLst/>
          </a:prstGeom>
        </p:spPr>
      </p:pic>
    </p:spTree>
    <p:extLst>
      <p:ext uri="{BB962C8B-B14F-4D97-AF65-F5344CB8AC3E}">
        <p14:creationId xmlns:p14="http://schemas.microsoft.com/office/powerpoint/2010/main" val="2049765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08DD9B7-4298-49E0-8964-F101B49441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931" y="1356045"/>
            <a:ext cx="2973600" cy="2520000"/>
          </a:xfrm>
          <a:prstGeom prst="rect">
            <a:avLst/>
          </a:prstGeom>
        </p:spPr>
      </p:pic>
      <p:pic>
        <p:nvPicPr>
          <p:cNvPr id="13" name="Picture 12">
            <a:extLst>
              <a:ext uri="{FF2B5EF4-FFF2-40B4-BE49-F238E27FC236}">
                <a16:creationId xmlns:a16="http://schemas.microsoft.com/office/drawing/2014/main" id="{46172134-F9F3-4354-B287-5FE9497B33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5621" y="1318673"/>
            <a:ext cx="2918160" cy="2520000"/>
          </a:xfrm>
          <a:prstGeom prst="rect">
            <a:avLst/>
          </a:prstGeom>
        </p:spPr>
      </p:pic>
      <p:pic>
        <p:nvPicPr>
          <p:cNvPr id="17" name="Picture 16">
            <a:extLst>
              <a:ext uri="{FF2B5EF4-FFF2-40B4-BE49-F238E27FC236}">
                <a16:creationId xmlns:a16="http://schemas.microsoft.com/office/drawing/2014/main" id="{61198FE7-D923-4532-ABAA-749A7CE49A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3136" y="4142001"/>
            <a:ext cx="3780000" cy="2520000"/>
          </a:xfrm>
          <a:prstGeom prst="rect">
            <a:avLst/>
          </a:prstGeom>
        </p:spPr>
      </p:pic>
      <p:pic>
        <p:nvPicPr>
          <p:cNvPr id="19" name="Picture 18">
            <a:extLst>
              <a:ext uri="{FF2B5EF4-FFF2-40B4-BE49-F238E27FC236}">
                <a16:creationId xmlns:a16="http://schemas.microsoft.com/office/drawing/2014/main" id="{4BE6494A-16EA-4372-AD1D-1FF179BE8D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40954" y="1345287"/>
            <a:ext cx="1680000" cy="2520000"/>
          </a:xfrm>
          <a:prstGeom prst="rect">
            <a:avLst/>
          </a:prstGeom>
        </p:spPr>
      </p:pic>
      <p:pic>
        <p:nvPicPr>
          <p:cNvPr id="21" name="Picture 20">
            <a:extLst>
              <a:ext uri="{FF2B5EF4-FFF2-40B4-BE49-F238E27FC236}">
                <a16:creationId xmlns:a16="http://schemas.microsoft.com/office/drawing/2014/main" id="{00EA533B-F06D-4335-81D8-E43F69B124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4142001"/>
            <a:ext cx="4479070" cy="2520000"/>
          </a:xfrm>
          <a:prstGeom prst="rect">
            <a:avLst/>
          </a:prstGeom>
        </p:spPr>
      </p:pic>
      <p:sp>
        <p:nvSpPr>
          <p:cNvPr id="2" name="TextBox 1">
            <a:extLst>
              <a:ext uri="{FF2B5EF4-FFF2-40B4-BE49-F238E27FC236}">
                <a16:creationId xmlns:a16="http://schemas.microsoft.com/office/drawing/2014/main" id="{6EDEFD4C-F7E4-4D9B-864F-F447A10EFE0F}"/>
              </a:ext>
            </a:extLst>
          </p:cNvPr>
          <p:cNvSpPr txBox="1"/>
          <p:nvPr/>
        </p:nvSpPr>
        <p:spPr>
          <a:xfrm>
            <a:off x="359029" y="311668"/>
            <a:ext cx="7760203" cy="646331"/>
          </a:xfrm>
          <a:prstGeom prst="rect">
            <a:avLst/>
          </a:prstGeom>
          <a:noFill/>
        </p:spPr>
        <p:txBody>
          <a:bodyPr wrap="square" rtlCol="0">
            <a:spAutoFit/>
          </a:bodyPr>
          <a:lstStyle/>
          <a:p>
            <a:r>
              <a:rPr lang="en-GB" sz="3600" dirty="0">
                <a:latin typeface="Century Gothic" panose="020B0502020202020204" pitchFamily="34" charset="0"/>
              </a:rPr>
              <a:t>We raised £3196</a:t>
            </a:r>
          </a:p>
        </p:txBody>
      </p:sp>
      <p:sp>
        <p:nvSpPr>
          <p:cNvPr id="14" name="Rectangle 1">
            <a:extLst>
              <a:ext uri="{FF2B5EF4-FFF2-40B4-BE49-F238E27FC236}">
                <a16:creationId xmlns:a16="http://schemas.microsoft.com/office/drawing/2014/main" id="{974FB2FD-6AF7-4A06-998C-2EBF9496E4FC}"/>
              </a:ext>
            </a:extLst>
          </p:cNvPr>
          <p:cNvSpPr txBox="1">
            <a:spLocks noChangeArrowheads="1"/>
          </p:cNvSpPr>
          <p:nvPr/>
        </p:nvSpPr>
        <p:spPr bwMode="auto">
          <a:xfrm>
            <a:off x="8327202" y="2834196"/>
            <a:ext cx="3780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en-US" altLang="en-US" sz="2000" dirty="0">
                <a:solidFill>
                  <a:srgbClr val="000000"/>
                </a:solidFill>
                <a:latin typeface="Berlin Sans FB" panose="020E0602020502020306" pitchFamily="34" charset="0"/>
                <a:cs typeface="Arial" panose="020B0604020202020204" pitchFamily="34" charset="0"/>
              </a:rPr>
              <a:t>“</a:t>
            </a:r>
            <a:r>
              <a:rPr lang="en-US" altLang="en-US" sz="2000" dirty="0" err="1">
                <a:solidFill>
                  <a:srgbClr val="000000"/>
                </a:solidFill>
                <a:latin typeface="Berlin Sans FB" panose="020E0602020502020306" pitchFamily="34" charset="0"/>
                <a:cs typeface="Arial" panose="020B0604020202020204" pitchFamily="34" charset="0"/>
              </a:rPr>
              <a:t>Christow</a:t>
            </a:r>
            <a:r>
              <a:rPr lang="en-US" altLang="en-US" sz="2000" dirty="0">
                <a:solidFill>
                  <a:srgbClr val="000000"/>
                </a:solidFill>
                <a:latin typeface="Berlin Sans FB" panose="020E0602020502020306" pitchFamily="34" charset="0"/>
                <a:cs typeface="Arial" panose="020B0604020202020204" pitchFamily="34" charset="0"/>
              </a:rPr>
              <a:t> Primary School have excelled themselves, as the £799 that we received from them, will enable two Literacy Boxes to be sent to the schools we work with in Zambia”</a:t>
            </a:r>
            <a:endParaRPr lang="en-US" altLang="en-US" sz="2000" dirty="0">
              <a:latin typeface="Berlin Sans FB" panose="020E0602020502020306" pitchFamily="34" charset="0"/>
            </a:endParaRPr>
          </a:p>
        </p:txBody>
      </p:sp>
      <p:pic>
        <p:nvPicPr>
          <p:cNvPr id="1027" name="Picture 3">
            <a:extLst>
              <a:ext uri="{FF2B5EF4-FFF2-40B4-BE49-F238E27FC236}">
                <a16:creationId xmlns:a16="http://schemas.microsoft.com/office/drawing/2014/main" id="{6A10A040-1F95-4D9C-AC23-8FE4474740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69132" y="4863741"/>
            <a:ext cx="2847975" cy="1876425"/>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5" descr="Image preview">
            <a:extLst>
              <a:ext uri="{FF2B5EF4-FFF2-40B4-BE49-F238E27FC236}">
                <a16:creationId xmlns:a16="http://schemas.microsoft.com/office/drawing/2014/main" id="{DD0D22DB-0636-459B-8BF4-2DFFE407E16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a:extLst>
              <a:ext uri="{FF2B5EF4-FFF2-40B4-BE49-F238E27FC236}">
                <a16:creationId xmlns:a16="http://schemas.microsoft.com/office/drawing/2014/main" id="{F4ADEC36-4C46-4E90-92A5-B89C453806EA}"/>
              </a:ext>
            </a:extLst>
          </p:cNvPr>
          <p:cNvPicPr>
            <a:picLocks noChangeAspect="1"/>
          </p:cNvPicPr>
          <p:nvPr/>
        </p:nvPicPr>
        <p:blipFill rotWithShape="1">
          <a:blip r:embed="rId9">
            <a:extLst>
              <a:ext uri="{28A0092B-C50C-407E-A947-70E740481C1C}">
                <a14:useLocalDpi xmlns:a14="http://schemas.microsoft.com/office/drawing/2010/main" val="0"/>
              </a:ext>
            </a:extLst>
          </a:blip>
          <a:srcRect l="2411" t="25560" r="11604" b="12411"/>
          <a:stretch/>
        </p:blipFill>
        <p:spPr>
          <a:xfrm rot="10800000">
            <a:off x="8119232" y="600896"/>
            <a:ext cx="3872031" cy="2094943"/>
          </a:xfrm>
          <a:prstGeom prst="rect">
            <a:avLst/>
          </a:prstGeom>
        </p:spPr>
      </p:pic>
    </p:spTree>
    <p:extLst>
      <p:ext uri="{BB962C8B-B14F-4D97-AF65-F5344CB8AC3E}">
        <p14:creationId xmlns:p14="http://schemas.microsoft.com/office/powerpoint/2010/main" val="1841337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EEB919-DCA3-442F-AE3B-496B23D94FB8}"/>
              </a:ext>
            </a:extLst>
          </p:cNvPr>
          <p:cNvPicPr>
            <a:picLocks noChangeAspect="1"/>
          </p:cNvPicPr>
          <p:nvPr/>
        </p:nvPicPr>
        <p:blipFill>
          <a:blip r:embed="rId3"/>
          <a:stretch>
            <a:fillRect/>
          </a:stretch>
        </p:blipFill>
        <p:spPr>
          <a:xfrm>
            <a:off x="458993" y="540710"/>
            <a:ext cx="5637007" cy="5024863"/>
          </a:xfrm>
          <a:prstGeom prst="rect">
            <a:avLst/>
          </a:prstGeom>
        </p:spPr>
      </p:pic>
      <p:sp>
        <p:nvSpPr>
          <p:cNvPr id="3" name="TextBox 2">
            <a:extLst>
              <a:ext uri="{FF2B5EF4-FFF2-40B4-BE49-F238E27FC236}">
                <a16:creationId xmlns:a16="http://schemas.microsoft.com/office/drawing/2014/main" id="{913DB283-D6A2-4AFB-BAB4-DA9332BB8FDE}"/>
              </a:ext>
            </a:extLst>
          </p:cNvPr>
          <p:cNvSpPr txBox="1"/>
          <p:nvPr/>
        </p:nvSpPr>
        <p:spPr>
          <a:xfrm>
            <a:off x="6703730" y="1027906"/>
            <a:ext cx="5099323" cy="4801314"/>
          </a:xfrm>
          <a:prstGeom prst="rect">
            <a:avLst/>
          </a:prstGeom>
          <a:noFill/>
          <a:ln>
            <a:solidFill>
              <a:schemeClr val="accent1"/>
            </a:solidFill>
          </a:ln>
        </p:spPr>
        <p:txBody>
          <a:bodyPr wrap="square" rtlCol="0">
            <a:spAutoFit/>
          </a:bodyPr>
          <a:lstStyle/>
          <a:p>
            <a:r>
              <a:rPr lang="en-GB" dirty="0"/>
              <a:t>Our vision </a:t>
            </a:r>
          </a:p>
          <a:p>
            <a:endParaRPr lang="en-GB" dirty="0"/>
          </a:p>
          <a:p>
            <a:endParaRPr lang="en-GB" dirty="0"/>
          </a:p>
          <a:p>
            <a:endParaRPr lang="en-GB" dirty="0"/>
          </a:p>
          <a:p>
            <a:endParaRPr lang="en-GB" dirty="0"/>
          </a:p>
          <a:p>
            <a:endParaRPr lang="en-GB" dirty="0"/>
          </a:p>
          <a:p>
            <a:r>
              <a:rPr lang="en-GB" dirty="0"/>
              <a:t>INSERT PICTURE DRAWN BY BEN AND FRASER </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4" name="Picture 3">
            <a:extLst>
              <a:ext uri="{FF2B5EF4-FFF2-40B4-BE49-F238E27FC236}">
                <a16:creationId xmlns:a16="http://schemas.microsoft.com/office/drawing/2014/main" id="{5A39ABEF-CA18-45F7-A9A2-D87AC8F68AA9}"/>
              </a:ext>
            </a:extLst>
          </p:cNvPr>
          <p:cNvPicPr>
            <a:picLocks noChangeAspect="1"/>
          </p:cNvPicPr>
          <p:nvPr/>
        </p:nvPicPr>
        <p:blipFill rotWithShape="1">
          <a:blip r:embed="rId4"/>
          <a:srcRect l="25265" t="19917" r="15962" b="5376"/>
          <a:stretch/>
        </p:blipFill>
        <p:spPr>
          <a:xfrm>
            <a:off x="6096000" y="866791"/>
            <a:ext cx="6046046" cy="5123543"/>
          </a:xfrm>
          <a:prstGeom prst="rect">
            <a:avLst/>
          </a:prstGeom>
        </p:spPr>
      </p:pic>
      <p:sp>
        <p:nvSpPr>
          <p:cNvPr id="5" name="TextBox 4">
            <a:extLst>
              <a:ext uri="{FF2B5EF4-FFF2-40B4-BE49-F238E27FC236}">
                <a16:creationId xmlns:a16="http://schemas.microsoft.com/office/drawing/2014/main" id="{DF0CA92E-B39E-422E-9996-626EB543A61A}"/>
              </a:ext>
            </a:extLst>
          </p:cNvPr>
          <p:cNvSpPr txBox="1"/>
          <p:nvPr/>
        </p:nvSpPr>
        <p:spPr>
          <a:xfrm>
            <a:off x="6828971" y="5829220"/>
            <a:ext cx="4659086" cy="584775"/>
          </a:xfrm>
          <a:prstGeom prst="rect">
            <a:avLst/>
          </a:prstGeom>
          <a:noFill/>
        </p:spPr>
        <p:txBody>
          <a:bodyPr wrap="square" rtlCol="0">
            <a:spAutoFit/>
          </a:bodyPr>
          <a:lstStyle/>
          <a:p>
            <a:pPr algn="ctr"/>
            <a:r>
              <a:rPr lang="en-GB" sz="3200" dirty="0">
                <a:latin typeface="Architects Daughter" pitchFamily="2" charset="0"/>
              </a:rPr>
              <a:t>Our design</a:t>
            </a:r>
          </a:p>
        </p:txBody>
      </p:sp>
    </p:spTree>
    <p:extLst>
      <p:ext uri="{BB962C8B-B14F-4D97-AF65-F5344CB8AC3E}">
        <p14:creationId xmlns:p14="http://schemas.microsoft.com/office/powerpoint/2010/main" val="39651885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E336696F6B37409E01D881B74B29BD" ma:contentTypeVersion="16" ma:contentTypeDescription="Create a new document." ma:contentTypeScope="" ma:versionID="969a87d77ef8e4ae48d8645439b3c01a">
  <xsd:schema xmlns:xsd="http://www.w3.org/2001/XMLSchema" xmlns:xs="http://www.w3.org/2001/XMLSchema" xmlns:p="http://schemas.microsoft.com/office/2006/metadata/properties" xmlns:ns2="c0eda212-a351-4c7d-b592-6f2e1713dcba" xmlns:ns3="67b0bd3d-11f1-4672-a2a4-9c0dfd8e4e47" targetNamespace="http://schemas.microsoft.com/office/2006/metadata/properties" ma:root="true" ma:fieldsID="d68bc3c7dff13da82ce46c080997a52f" ns2:_="" ns3:_="">
    <xsd:import namespace="c0eda212-a351-4c7d-b592-6f2e1713dcba"/>
    <xsd:import namespace="67b0bd3d-11f1-4672-a2a4-9c0dfd8e4e4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OCR"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eda212-a351-4c7d-b592-6f2e1713d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55e06ae-8cb1-41c6-a470-875edd1f607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b0bd3d-11f1-4672-a2a4-9c0dfd8e4e4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1ce7b75-e9bf-408b-ac24-87ef258799f0}" ma:internalName="TaxCatchAll" ma:showField="CatchAllData" ma:web="67b0bd3d-11f1-4672-a2a4-9c0dfd8e4e47">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0eda212-a351-4c7d-b592-6f2e1713dcba">
      <Terms xmlns="http://schemas.microsoft.com/office/infopath/2007/PartnerControls"/>
    </lcf76f155ced4ddcb4097134ff3c332f>
    <TaxCatchAll xmlns="67b0bd3d-11f1-4672-a2a4-9c0dfd8e4e4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3C1D097-4C25-469B-9123-A6ED243D74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eda212-a351-4c7d-b592-6f2e1713dcba"/>
    <ds:schemaRef ds:uri="67b0bd3d-11f1-4672-a2a4-9c0dfd8e4e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025AB23-9562-41BB-992E-A0F2AC599C02}">
  <ds:schemaRefs>
    <ds:schemaRef ds:uri="http://schemas.microsoft.com/office/2006/metadata/properties"/>
    <ds:schemaRef ds:uri="http://schemas.microsoft.com/office/infopath/2007/PartnerControls"/>
    <ds:schemaRef ds:uri="c0eda212-a351-4c7d-b592-6f2e1713dcba"/>
    <ds:schemaRef ds:uri="67b0bd3d-11f1-4672-a2a4-9c0dfd8e4e47"/>
  </ds:schemaRefs>
</ds:datastoreItem>
</file>

<file path=customXml/itemProps3.xml><?xml version="1.0" encoding="utf-8"?>
<ds:datastoreItem xmlns:ds="http://schemas.openxmlformats.org/officeDocument/2006/customXml" ds:itemID="{6E1EF6F6-5AF8-4785-AE14-BA62F1DD69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1409</TotalTime>
  <Words>749</Words>
  <Application>Microsoft Office PowerPoint</Application>
  <PresentationFormat>Widescreen</PresentationFormat>
  <Paragraphs>76</Paragraphs>
  <Slides>7</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Architects Daughter</vt:lpstr>
      <vt:lpstr>Arial</vt:lpstr>
      <vt:lpstr>Berlin Sans FB</vt:lpstr>
      <vt:lpstr>Calibri</vt:lpstr>
      <vt:lpstr>Calibri Light</vt:lpstr>
      <vt:lpstr>Century Gothic</vt:lpstr>
      <vt:lpstr>Gill Sans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YEO</dc:creator>
  <cp:lastModifiedBy>Amy YEO</cp:lastModifiedBy>
  <cp:revision>16</cp:revision>
  <dcterms:created xsi:type="dcterms:W3CDTF">2025-06-26T20:00:47Z</dcterms:created>
  <dcterms:modified xsi:type="dcterms:W3CDTF">2025-06-30T15:04:21Z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0x010100B3E336696F6B37409E01D881B74B29BD</vt:lpwstr>
  </property>
</Properties>
</file>