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D82"/>
    <a:srgbClr val="F2C020"/>
    <a:srgbClr val="454D55"/>
    <a:srgbClr val="E8611D"/>
    <a:srgbClr val="81BF3B"/>
    <a:srgbClr val="F39D21"/>
    <a:srgbClr val="BAC82F"/>
    <a:srgbClr val="6F0066"/>
    <a:srgbClr val="403474"/>
    <a:srgbClr val="571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94635" autoAdjust="0"/>
  </p:normalViewPr>
  <p:slideViewPr>
    <p:cSldViewPr snapToGrid="0" showGuides="1">
      <p:cViewPr varScale="1">
        <p:scale>
          <a:sx n="86" d="100"/>
          <a:sy n="86" d="100"/>
        </p:scale>
        <p:origin x="63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946843-D728-40C3-A235-5106A1741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A6704-C5B9-427A-B786-BF9D9A6F1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223B-3EA1-4C33-B934-FE8908DA0F6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E4186-AC94-42CF-A09B-E291117BA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E12EB-D4BD-49CA-9FC4-5C9A4F4F7E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1C06-22B2-4805-8A74-E63609FE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AEBD5-8370-46D7-B855-682A6B1AF981}" type="datetimeFigureOut">
              <a:rPr lang="en-US" noProof="0" smtClean="0"/>
              <a:t>12/14/2022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970C-3301-4DD8-87C8-448E3F89398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283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970C-3301-4DD8-87C8-448E3F8939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9A71A3-950D-4899-B79B-35F2758BD331}"/>
              </a:ext>
            </a:extLst>
          </p:cNvPr>
          <p:cNvGrpSpPr/>
          <p:nvPr userDrawn="1"/>
        </p:nvGrpSpPr>
        <p:grpSpPr>
          <a:xfrm>
            <a:off x="0" y="1207336"/>
            <a:ext cx="12192000" cy="4467863"/>
            <a:chOff x="0" y="1207336"/>
            <a:chExt cx="12192000" cy="4467863"/>
          </a:xfrm>
        </p:grpSpPr>
        <p:sp>
          <p:nvSpPr>
            <p:cNvPr id="33" name="Flowchart: Delay 24">
              <a:extLst>
                <a:ext uri="{FF2B5EF4-FFF2-40B4-BE49-F238E27FC236}">
                  <a16:creationId xmlns:a16="http://schemas.microsoft.com/office/drawing/2014/main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38" y="2079876"/>
            <a:ext cx="3052087" cy="14755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CLICK TO EDIT</a:t>
            </a:r>
            <a:br>
              <a:rPr lang="en-US" noProof="0"/>
            </a:br>
            <a:r>
              <a:rPr lang="en-US" noProof="0"/>
              <a:t>MASTER TITLE</a:t>
            </a:r>
            <a:br>
              <a:rPr lang="en-US" noProof="0"/>
            </a:br>
            <a:r>
              <a:rPr lang="en-US" noProof="0"/>
              <a:t>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3587769"/>
            <a:ext cx="1726129" cy="2915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20XX-20XX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3" y="3927199"/>
            <a:ext cx="1726129" cy="3785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3 Years Plan</a:t>
            </a:r>
          </a:p>
        </p:txBody>
      </p:sp>
      <p:sp>
        <p:nvSpPr>
          <p:cNvPr id="106" name="Picture Placeholder 104">
            <a:extLst>
              <a:ext uri="{FF2B5EF4-FFF2-40B4-BE49-F238E27FC236}">
                <a16:creationId xmlns:a16="http://schemas.microsoft.com/office/drawing/2014/main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61963" y="5725379"/>
            <a:ext cx="950912" cy="685800"/>
          </a:xfrm>
          <a:ln w="3556">
            <a:solidFill>
              <a:srgbClr val="454D5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8" name="Text Placeholder 42">
            <a:extLst>
              <a:ext uri="{FF2B5EF4-FFF2-40B4-BE49-F238E27FC236}">
                <a16:creationId xmlns:a16="http://schemas.microsoft.com/office/drawing/2014/main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565129" y="863644"/>
            <a:ext cx="1044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968" y="84398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8435" y="436306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8434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9136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2681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2680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3304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391" y="43779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390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472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6873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6872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3" name="Text Placeholder 42">
            <a:extLst>
              <a:ext uri="{FF2B5EF4-FFF2-40B4-BE49-F238E27FC236}">
                <a16:creationId xmlns:a16="http://schemas.microsoft.com/office/drawing/2014/main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05088" y="1917406"/>
            <a:ext cx="1044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472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05170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05169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3304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55390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55389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9136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20978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0977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968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1198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1197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5" name="Text Placeholder 42">
            <a:extLst>
              <a:ext uri="{FF2B5EF4-FFF2-40B4-BE49-F238E27FC236}">
                <a16:creationId xmlns:a16="http://schemas.microsoft.com/office/drawing/2014/main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88092" y="3979528"/>
            <a:ext cx="1044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968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5657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5656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9136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23464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23463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2" name="Text Placeholder 42">
            <a:extLst>
              <a:ext uri="{FF2B5EF4-FFF2-40B4-BE49-F238E27FC236}">
                <a16:creationId xmlns:a16="http://schemas.microsoft.com/office/drawing/2014/main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3304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8" name="Text Placeholder 7">
            <a:extLst>
              <a:ext uri="{FF2B5EF4-FFF2-40B4-BE49-F238E27FC236}">
                <a16:creationId xmlns:a16="http://schemas.microsoft.com/office/drawing/2014/main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59849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9" name="Text Placeholder 7">
            <a:extLst>
              <a:ext uri="{FF2B5EF4-FFF2-40B4-BE49-F238E27FC236}">
                <a16:creationId xmlns:a16="http://schemas.microsoft.com/office/drawing/2014/main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59848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1" name="Text Placeholder 42">
            <a:extLst>
              <a:ext uri="{FF2B5EF4-FFF2-40B4-BE49-F238E27FC236}">
                <a16:creationId xmlns:a16="http://schemas.microsoft.com/office/drawing/2014/main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7472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7656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7655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110" name="Text Placeholder 42">
            <a:extLst>
              <a:ext uri="{FF2B5EF4-FFF2-40B4-BE49-F238E27FC236}">
                <a16:creationId xmlns:a16="http://schemas.microsoft.com/office/drawing/2014/main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293432" y="4973439"/>
            <a:ext cx="1044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888" y="550858"/>
            <a:ext cx="2743200" cy="176716"/>
          </a:xfrm>
          <a:prstGeom prst="rect">
            <a:avLst/>
          </a:prstGeom>
        </p:spPr>
        <p:txBody>
          <a:bodyPr/>
          <a:lstStyle/>
          <a:p>
            <a:fld id="{F0BF70C0-85C8-4782-A2DC-740B0F58DBF8}" type="datetime1">
              <a:rPr lang="en-US" noProof="0" smtClean="0"/>
              <a:t>12/14/2022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F57F-FEA7-4D09-AA29-F32AA55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28B-5ACF-4E79-A091-05E2328DA75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200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C5166-4796-40D2-A50C-05DACE2C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36682-CE55-4994-889B-5D188C3E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3088"/>
            <a:ext cx="10515600" cy="234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9231-8DF4-411E-8324-453AB042A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5888" y="577752"/>
            <a:ext cx="2743200" cy="1767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fld id="{8BF4B2BE-5503-4E92-A98A-CA19FA0A1E48}" type="datetime1">
              <a:rPr lang="en-US" noProof="0" smtClean="0"/>
              <a:pPr/>
              <a:t>12/14/2022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75F0-EE3A-4617-AFAB-40BF7C148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5888" y="392469"/>
            <a:ext cx="2743200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7E7D-9F5C-43AC-A03A-432F6CB44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392470"/>
            <a:ext cx="395287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i="1">
                <a:solidFill>
                  <a:srgbClr val="454D55"/>
                </a:solidFill>
              </a:defRPr>
            </a:lvl1pPr>
          </a:lstStyle>
          <a:p>
            <a:fld id="{93C1428B-5ACF-4E79-A091-05E2328DA7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74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CB4C-B5E1-4756-815D-BC6EC8E7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5" y="1472022"/>
            <a:ext cx="3574577" cy="1475598"/>
          </a:xfrm>
        </p:spPr>
        <p:txBody>
          <a:bodyPr/>
          <a:lstStyle/>
          <a:p>
            <a:r>
              <a:rPr lang="en-US" dirty="0"/>
              <a:t>YR 12 GRAPHICS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D4784F-41FE-47AC-B617-00EA570D3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426" y="2418318"/>
            <a:ext cx="3998798" cy="1250660"/>
          </a:xfrm>
        </p:spPr>
        <p:txBody>
          <a:bodyPr>
            <a:normAutofit/>
          </a:bodyPr>
          <a:lstStyle/>
          <a:p>
            <a:r>
              <a:rPr lang="en-US" sz="1400" dirty="0"/>
              <a:t>Design Elements Workshops – </a:t>
            </a:r>
            <a:r>
              <a:rPr lang="en-US" sz="1400" dirty="0" err="1"/>
              <a:t>Characterisation</a:t>
            </a:r>
            <a:r>
              <a:rPr lang="en-US" sz="1400" dirty="0"/>
              <a:t> – Typography – Branding - Design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8FF1C-735A-4A06-B94C-EA6010321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05" y="2942731"/>
            <a:ext cx="3574577" cy="3785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Knowledge &amp; Inspiration Overview 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B47DC31-EE68-48D8-9468-C2B842A2380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dirty="0"/>
              <a:t>YR 13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A9E837-1CF3-4923-8E30-94AB8B4C2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AO4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54842DC-5569-4421-BEE9-EC5D80DF6E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FINAL RESPONSE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90D17E-2D62-4E5F-B6C7-00133606296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78434" y="618756"/>
            <a:ext cx="1726129" cy="2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meaningful and original outcome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894C19-9FAB-43B1-85B9-CB0B890E7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AO3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368F96B-C4DE-44C0-B817-D7856E6752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RECORD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4B1980E-9DD3-42DE-8F61-F99D5543C47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22680" y="2208324"/>
            <a:ext cx="1726129" cy="247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Imagery, ideas, plans and observations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1962F0-0A0F-4FC2-9E69-6265A830C4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AO2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B193253-F94A-4164-AE5D-6B3931AE17C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4B2B85-AD22-4077-83F1-E8A029BDD2A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55390" y="618756"/>
            <a:ext cx="1726129" cy="221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Explore a range of techniques &amp; processes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6E260A-6B73-4483-8F8B-5B22E648B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AO1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4F2613F-DCC0-4A1F-9B48-C279DDE0C20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CRITICAL STUDIES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7BB4E68-6401-4C98-8572-F315F0392AD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Analytical Research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7846D-FA06-4686-A47D-5A668FD95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CYCLE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306A44-50E7-4C10-ABF1-71CE55A094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47472" y="2914158"/>
            <a:ext cx="1044000" cy="1044000"/>
          </a:xfrm>
        </p:spPr>
        <p:txBody>
          <a:bodyPr/>
          <a:lstStyle/>
          <a:p>
            <a:r>
              <a:rPr lang="en-US"/>
              <a:t>Q1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5D376EC-609C-46F1-A4A6-22B3BCBA977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RAYGUN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F3490A6-CE9A-4C91-9932-EEF33F6A61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Visual Element Adjustment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BD9AA2-DFE1-412D-BB95-7989BA1E60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Q2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B5D9C5D-1FCA-4D88-ADCB-481D203B846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CARSON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15B9CEB-0CEB-4050-8317-0807EADC0F0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Photographic Kaleidoscopes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DFF132-912B-4B2B-B3E5-D1AB199B58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Q3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EBAB8-BDEB-4E4A-B443-829D3C340CA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SAUL BASS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46FA574-2C1D-466A-8970-8B2776FA33D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Layering Visual Elements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0DBC3-6438-47ED-BA7E-BBD7E08290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Q4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1435C51-CB8E-41E5-8C00-34ADCC273A3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SWISSTED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46F0E31-A00A-4287-813C-109216A5986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Photographic Collage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7C0ECD94-A4CB-4FB7-A7F7-AA32C0ED85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CYCLE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0624EF-8210-444B-9BC7-2C144038C2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Q1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4A9D67-1B01-4CF8-AC0D-C7E518691F6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075657" y="4567759"/>
            <a:ext cx="1726129" cy="2042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TOM ABBISS-SMITH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7DFA977-B8C8-428F-BA2B-EFF078C726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Photoshop and Digital Art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73D15E-3E59-4781-BA50-8D741A373A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Q2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183E534-6B6A-4814-BF59-57A6E38C5B0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JON BURGERMAN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75CE6EC-954F-4DE1-BFD8-21E7D92FDE1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423463" y="6303785"/>
            <a:ext cx="1726129" cy="2490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 to Photoshop and editing skills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ACEF7EF-E8CB-4008-A749-3586789460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Q3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6FA5D30-6CB0-4EEA-AB74-670C4C1A6E0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ZOE ANKER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439FE52-3A9A-43A5-9827-31AEC68BEE7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to create a Photographic Essay – Why do we document?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15ADFC7-484C-4FB9-A3C1-CDAA545F73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Q4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2CF05B5-E92D-4FD2-A21C-956D8E8321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772400" y="6121334"/>
            <a:ext cx="2646218" cy="479225"/>
          </a:xfrm>
        </p:spPr>
        <p:txBody>
          <a:bodyPr>
            <a:normAutofit/>
          </a:bodyPr>
          <a:lstStyle/>
          <a:p>
            <a:r>
              <a:rPr lang="en-US" dirty="0"/>
              <a:t>HISTORY OF GRAPHIC DESIGN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0E93532-CE49-4B9B-B7CE-189B4CACB36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973758" y="6303785"/>
            <a:ext cx="1994623" cy="3119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‘Ways of Seeing’ – The Rules of Composition – How to be a better Photographer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0356F4D-EF6F-4CA4-9F12-1144AB06B6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CYCLE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03659-1C3C-40E5-BE1B-1DCC6A9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/>
              <a:t>CREATIVE ARTS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B8AAA-F436-42D2-B561-5E65C6A0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 dirty="0" err="1"/>
              <a:t>Coombeshead</a:t>
            </a:r>
            <a:r>
              <a:rPr lang="en-US" i="0" dirty="0"/>
              <a:t> Academy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FD034-B9C1-41DF-9CA6-A5C81E6F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0</a:t>
            </a:r>
            <a:fld id="{93C1428B-5ACF-4E79-A091-05E2328DA75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3" name="Picture 4" descr="Bulb light vector icon. Lighting Electric lamp. Electricity, shine. Light  Bulb icon vector , #ad, #icon, #Light… | Light bulb icon, Light bulb logo,  Technology icon">
            <a:extLst>
              <a:ext uri="{FF2B5EF4-FFF2-40B4-BE49-F238E27FC236}">
                <a16:creationId xmlns:a16="http://schemas.microsoft.com/office/drawing/2014/main" id="{02763641-DB6E-C84C-B23C-A0E63F2CA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t="14695" r="16144" b="14597"/>
          <a:stretch/>
        </p:blipFill>
        <p:spPr bwMode="auto">
          <a:xfrm>
            <a:off x="159042" y="5144593"/>
            <a:ext cx="555135" cy="6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30E2636-8A45-714E-96BA-50D8266903E5}"/>
              </a:ext>
            </a:extLst>
          </p:cNvPr>
          <p:cNvSpPr txBox="1"/>
          <p:nvPr/>
        </p:nvSpPr>
        <p:spPr>
          <a:xfrm>
            <a:off x="793378" y="5092077"/>
            <a:ext cx="99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Learning how to create original artwork inspired by the work of others</a:t>
            </a:r>
          </a:p>
        </p:txBody>
      </p:sp>
      <p:pic>
        <p:nvPicPr>
          <p:cNvPr id="65" name="Picture 2" descr="Speech Bubble Comments - SVG - iconmonstr">
            <a:extLst>
              <a:ext uri="{FF2B5EF4-FFF2-40B4-BE49-F238E27FC236}">
                <a16:creationId xmlns:a16="http://schemas.microsoft.com/office/drawing/2014/main" id="{E3DA1104-30AE-D248-AB59-BF9DC964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2" y="4360027"/>
            <a:ext cx="561438" cy="561438"/>
          </a:xfrm>
          <a:prstGeom prst="rect">
            <a:avLst/>
          </a:prstGeom>
          <a:noFill/>
          <a:effectLst/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5FE2ADB-792A-5F4E-B860-A5B7BAFDF91F}"/>
              </a:ext>
            </a:extLst>
          </p:cNvPr>
          <p:cNvSpPr txBox="1"/>
          <p:nvPr/>
        </p:nvSpPr>
        <p:spPr>
          <a:xfrm>
            <a:off x="779549" y="4360027"/>
            <a:ext cx="1141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Developing how to talk and write about your own and other’s work</a:t>
            </a:r>
          </a:p>
        </p:txBody>
      </p:sp>
      <p:pic>
        <p:nvPicPr>
          <p:cNvPr id="67" name="Picture 10" descr="Checklist Icon of Line style - Available in SVG, PNG, EPS, AI &amp; Icon fonts">
            <a:extLst>
              <a:ext uri="{FF2B5EF4-FFF2-40B4-BE49-F238E27FC236}">
                <a16:creationId xmlns:a16="http://schemas.microsoft.com/office/drawing/2014/main" id="{4E85A525-0B1E-7048-BE49-ED0368C6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3" y="5955484"/>
            <a:ext cx="645076" cy="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928099E-A932-C14D-952A-A06C949EF038}"/>
              </a:ext>
            </a:extLst>
          </p:cNvPr>
          <p:cNvSpPr txBox="1"/>
          <p:nvPr/>
        </p:nvSpPr>
        <p:spPr>
          <a:xfrm>
            <a:off x="793940" y="5987402"/>
            <a:ext cx="99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Learning how to evaluate your own and others work</a:t>
            </a:r>
          </a:p>
        </p:txBody>
      </p:sp>
      <p:pic>
        <p:nvPicPr>
          <p:cNvPr id="69" name="Picture 4" descr="Pencil line black icon 330430 - Download Free Vectors, Clipart Graphics &amp;  Vector Art">
            <a:extLst>
              <a:ext uri="{FF2B5EF4-FFF2-40B4-BE49-F238E27FC236}">
                <a16:creationId xmlns:a16="http://schemas.microsoft.com/office/drawing/2014/main" id="{CF7DC924-0E63-414E-AD03-7844C176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9" y="3563339"/>
            <a:ext cx="521951" cy="5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2CFA9DF-B88F-F746-9560-170C6C8E79A9}"/>
              </a:ext>
            </a:extLst>
          </p:cNvPr>
          <p:cNvSpPr txBox="1"/>
          <p:nvPr/>
        </p:nvSpPr>
        <p:spPr>
          <a:xfrm>
            <a:off x="770011" y="3429000"/>
            <a:ext cx="114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 how to apply and experiment with the Visual Elements through a variety of skills, techniques and processes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D15F9EC5-C9F5-4E86-BDF7-EC8D6DEA2BC1}"/>
              </a:ext>
            </a:extLst>
          </p:cNvPr>
          <p:cNvSpPr/>
          <p:nvPr/>
        </p:nvSpPr>
        <p:spPr>
          <a:xfrm rot="10800000">
            <a:off x="282530" y="1277397"/>
            <a:ext cx="2066431" cy="223919"/>
          </a:xfrm>
          <a:prstGeom prst="rightArrow">
            <a:avLst/>
          </a:prstGeom>
          <a:solidFill>
            <a:srgbClr val="0C6D82"/>
          </a:solidFill>
          <a:ln w="72390">
            <a:solidFill>
              <a:srgbClr val="0C6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5F9DC2-C8DF-4B9E-B25B-F5E625A4EA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36" t="17322" r="4347" b="17322"/>
          <a:stretch/>
        </p:blipFill>
        <p:spPr>
          <a:xfrm>
            <a:off x="5838983" y="5042295"/>
            <a:ext cx="913189" cy="913189"/>
          </a:xfrm>
          <a:prstGeom prst="ellipse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A6E701E-EF6A-494E-9540-3876D2BA5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7171963" y="5027873"/>
            <a:ext cx="916718" cy="916718"/>
          </a:xfrm>
          <a:prstGeom prst="ellipse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080314-9A11-4A24-A3AE-F2794279BC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300" b="14300"/>
          <a:stretch/>
        </p:blipFill>
        <p:spPr>
          <a:xfrm>
            <a:off x="4485045" y="5041492"/>
            <a:ext cx="925923" cy="925923"/>
          </a:xfrm>
          <a:prstGeom prst="ellipse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57557F4-B5B3-4105-AC01-54E2796FC4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401" y="5062124"/>
            <a:ext cx="996482" cy="900820"/>
          </a:xfrm>
          <a:prstGeom prst="ellipse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A7C69F3-7939-4A7B-B03F-69CCEC97AEE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343" r="20343"/>
          <a:stretch/>
        </p:blipFill>
        <p:spPr>
          <a:xfrm>
            <a:off x="4489391" y="2985422"/>
            <a:ext cx="920460" cy="920460"/>
          </a:xfrm>
          <a:prstGeom prst="ellipse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40C7904-4D5F-41EC-838F-787650614E0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07" t="-47" r="40889" b="47"/>
          <a:stretch/>
        </p:blipFill>
        <p:spPr>
          <a:xfrm>
            <a:off x="5838983" y="2995205"/>
            <a:ext cx="904374" cy="904374"/>
          </a:xfrm>
          <a:prstGeom prst="ellipse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A991B42-096A-4F72-A1D4-B09A7339664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4995" b="14995"/>
          <a:stretch/>
        </p:blipFill>
        <p:spPr>
          <a:xfrm>
            <a:off x="7171963" y="2992826"/>
            <a:ext cx="906753" cy="906753"/>
          </a:xfrm>
          <a:prstGeom prst="ellipse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E9A16DD-439C-411C-AFC3-C882945A26F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196" b="14938"/>
          <a:stretch/>
        </p:blipFill>
        <p:spPr>
          <a:xfrm>
            <a:off x="8529285" y="3004337"/>
            <a:ext cx="895241" cy="8952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71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C6D82"/>
      </a:dk1>
      <a:lt1>
        <a:srgbClr val="FFFFFF"/>
      </a:lt1>
      <a:dk2>
        <a:srgbClr val="6F0066"/>
      </a:dk2>
      <a:lt2>
        <a:srgbClr val="1E597D"/>
      </a:lt2>
      <a:accent1>
        <a:srgbClr val="571B6D"/>
      </a:accent1>
      <a:accent2>
        <a:srgbClr val="2CA05B"/>
      </a:accent2>
      <a:accent3>
        <a:srgbClr val="C90B24"/>
      </a:accent3>
      <a:accent4>
        <a:srgbClr val="E8611D"/>
      </a:accent4>
      <a:accent5>
        <a:srgbClr val="F39D21"/>
      </a:accent5>
      <a:accent6>
        <a:srgbClr val="1B866F"/>
      </a:accent6>
      <a:hlink>
        <a:srgbClr val="0C6D82"/>
      </a:hlink>
      <a:folHlink>
        <a:srgbClr val="0C6D82"/>
      </a:folHlink>
    </a:clrScheme>
    <a:fontScheme name="Custom 10">
      <a:majorFont>
        <a:latin typeface="Franklin Gothic Dem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2390">
          <a:solidFill>
            <a:srgbClr val="454D5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6411242_Colorful product roadmap timeline_SL_V1.pptx" id="{6D8823AB-3E34-4E8D-AE3C-7D7916AE70B3}" vid="{BC540765-6631-455E-9814-9685D6B35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B974E9B42DF42A6DCCCB579A3E4C6" ma:contentTypeVersion="6" ma:contentTypeDescription="Create a new document." ma:contentTypeScope="" ma:versionID="52a258d1763cccd831a686852d7ddcef">
  <xsd:schema xmlns:xsd="http://www.w3.org/2001/XMLSchema" xmlns:xs="http://www.w3.org/2001/XMLSchema" xmlns:p="http://schemas.microsoft.com/office/2006/metadata/properties" xmlns:ns2="f6dbf1d6-2ce5-40df-9cc9-9bb34b01c2e0" xmlns:ns3="9ad13610-ae9a-4e71-a8d9-9480d9997d77" targetNamespace="http://schemas.microsoft.com/office/2006/metadata/properties" ma:root="true" ma:fieldsID="9fa17866a8f4b6d3f626960390c2734e" ns2:_="" ns3:_="">
    <xsd:import namespace="f6dbf1d6-2ce5-40df-9cc9-9bb34b01c2e0"/>
    <xsd:import namespace="9ad13610-ae9a-4e71-a8d9-9480d9997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bf1d6-2ce5-40df-9cc9-9bb34b01c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3610-ae9a-4e71-a8d9-9480d9997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06333E-AAC1-4B6E-8D98-11D5906DDE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90CBA-E2DC-4414-87FE-3561F4D8F977}"/>
</file>

<file path=customXml/itemProps3.xml><?xml version="1.0" encoding="utf-8"?>
<ds:datastoreItem xmlns:ds="http://schemas.openxmlformats.org/officeDocument/2006/customXml" ds:itemID="{7AAB77C9-F236-42C1-829A-F94CF9ADFAB4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a0b848a4-2891-4fe0-bc8e-dac50186fe3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product roadmap timeline </Template>
  <TotalTime>0</TotalTime>
  <Words>189</Words>
  <Application>Microsoft Office PowerPoint</Application>
  <PresentationFormat>Widescreen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Demi</vt:lpstr>
      <vt:lpstr>Segoe UI</vt:lpstr>
      <vt:lpstr>Office Theme</vt:lpstr>
      <vt:lpstr>YR 12 GRAPHICS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2020-07-03T13:21:56Z</dcterms:created>
  <dcterms:modified xsi:type="dcterms:W3CDTF">2022-12-14T09:50:45Z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0x010100D41B974E9B42DF42A6DCCCB579A3E4C6</vt:lpwstr>
  </property>
</Properties>
</file>