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</p:sldIdLst>
  <p:sldSz cx="12192000" cy="6858000"/>
  <p:notesSz cx="9866313" cy="142954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D330"/>
    <a:srgbClr val="D31C5D"/>
    <a:srgbClr val="ED1762"/>
    <a:srgbClr val="51D101"/>
    <a:srgbClr val="079F01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0BDDE20-4E04-456C-8F56-37F0BCCA2CAB}" v="6" dt="2026-04-20T08:39:51.254"/>
  </p1510:revLst>
</p1510:revInfo>
</file>

<file path=ppt/tableStyles.xml><?xml version="1.0" encoding="utf-8"?>
<a:tblStyleLst xmlns:a="http://schemas.openxmlformats.org/drawingml/2006/main" def="{5C22544A-7EE6-4342-B048-85BDC9FD1C3A}">
  <a:tblStyle styleId="{17292A2E-F333-43FB-9621-5CBBE7FDCDCB}" styleName="Light Style 2 –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12C8C85-51F0-491E-9774-3900AFEF0FD7}" styleName="Light Style 2 –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Light Style 2 –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3296810-A885-4BE3-A3E7-6D5BEEA58F35}" styleName="Medium Style 2 –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82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392FD-9C45-439E-B582-4A72219459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D7F9A7-752B-480B-BF1F-3D99D9A75B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CACABB-1120-47F0-8F4A-B90C7EB75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287BB-C3F0-466A-823B-DDDD6CD9B0A2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5CFF89-3DF8-4367-937A-7216703E4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CF622E-001E-4479-BA92-759F55F07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79FAA-A12D-499A-824A-1DF5AEC2BB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7686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F0FD5-2D06-4126-80D4-B0C0C1DAC2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971EE5-EC78-429E-970D-DB7B97AD99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6BD42B-7C4B-4E2C-AA97-1F3B53C64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287BB-C3F0-466A-823B-DDDD6CD9B0A2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E81028-5795-4557-A79A-5A292DAEE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E0A2B1-977F-4B32-B988-3EE4EA154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79FAA-A12D-499A-824A-1DF5AEC2BB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0852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3B3FDFF-E870-4EEF-89B3-08A6AB501F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B244AA-BB66-4D31-A8BA-A1CD4AA406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D6EC89-392A-4FF2-85DE-74A2C9F129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287BB-C3F0-466A-823B-DDDD6CD9B0A2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E09326-DDB1-42D1-BB65-E362D59D0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DC7AF7-D62E-4B46-99A5-61954F972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79FAA-A12D-499A-824A-1DF5AEC2BB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8217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A5BBE2-8552-432A-8D86-002E18486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F6688D-1F65-4C84-A207-B9ECBCD127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90CD93-2536-4972-A36F-59C0B6818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287BB-C3F0-466A-823B-DDDD6CD9B0A2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C4287C-A97C-4F4E-B019-CCBC0783A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0A842C-A9CE-464D-BDCC-52BB49E5F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79FAA-A12D-499A-824A-1DF5AEC2BB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7781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94C37-6AB0-4C7A-9C42-6C65DAED2C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51B1E1-A065-4F99-981D-6081A5A37F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26F5F3-A9D1-4DBE-BD7E-65FB3221A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287BB-C3F0-466A-823B-DDDD6CD9B0A2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E7B259-2AB8-4470-A019-90B3E1EEB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6D35F0-19BE-4A96-AAF8-808FEC688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79FAA-A12D-499A-824A-1DF5AEC2BB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8387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775C3-8566-45CB-81AC-B1B8C9ADC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D330CF-269C-4335-B2EE-AAAEA79C6B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0D506B-0EA0-4F6B-BFDB-6360EE250B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3483B1-D843-44E8-82E6-35B0916CF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287BB-C3F0-466A-823B-DDDD6CD9B0A2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179FF8-BF19-483E-A122-9674874B1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28C4EA-A164-4389-94B1-D6C1C6D56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79FAA-A12D-499A-824A-1DF5AEC2BB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8354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55185-AC6A-4590-BD31-2CD5C3B1B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A8AF9D-CEFD-45D7-B245-CD8F8ABC7E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54FC7D-7588-4642-8757-6CB35235EE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D99989-41A6-40A9-AB56-743F376121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824915A-4C98-42C2-82AF-26FD33E0A6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AA41FE-6BC5-40E1-9442-00207474A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287BB-C3F0-466A-823B-DDDD6CD9B0A2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1CB684-0309-4C89-B6E5-7FAE5D58C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81E4A22-CB3D-42EF-8F12-DE096AAA1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79FAA-A12D-499A-824A-1DF5AEC2BB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1326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D9E9F7-11BD-4C33-A3AA-F0156C175C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01CADE-10DB-4C1E-87F8-082267340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287BB-C3F0-466A-823B-DDDD6CD9B0A2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5B190B-8444-4F8D-AC33-E017CAA7F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D4ACD6-3568-426D-9538-1EB664FE3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79FAA-A12D-499A-824A-1DF5AEC2BB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470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B9BDE9-0485-4984-AC38-ED9010B80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287BB-C3F0-466A-823B-DDDD6CD9B0A2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95D4DE-183C-4710-B9C2-B6238A579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CDAE80-8B9F-41A5-A550-89FCD2BDA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79FAA-A12D-499A-824A-1DF5AEC2BB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5926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4B94F-1685-466C-9F8D-20662637B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50D649-5040-4782-8FF4-03280EF926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E9A3BC-322D-4763-8F06-2B39DE32DA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E64834-9B7C-47AE-B4EA-1B0479F3F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287BB-C3F0-466A-823B-DDDD6CD9B0A2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2F658A-F3E5-4464-863C-D9322971B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922C14-8C58-4848-8446-AAA134E86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79FAA-A12D-499A-824A-1DF5AEC2BB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8356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F96F3-98FD-4163-80CB-919BE2B115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DF8C60-C0F6-4A31-834A-BFA0CCC2B5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303938-2AB2-4FEC-8C18-C18E9411D9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8B5159-006D-4622-8877-ED3F58079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287BB-C3F0-466A-823B-DDDD6CD9B0A2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A35A61-4F5D-4B49-A929-41E2988D2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83E912-A06B-4428-9105-DA86954E9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79FAA-A12D-499A-824A-1DF5AEC2BB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0255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207E4E6-CC23-415C-ACE7-7B4A8D58C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C6D9F8-310A-4F21-B16C-70F67B12F6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EF7DE6-51D5-41B6-863C-237D9AA645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D287BB-C3F0-466A-823B-DDDD6CD9B0A2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E69824-6F15-4328-892F-F8C46D7068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5DF545-A10F-491F-905E-AF210C6E5A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79FAA-A12D-499A-824A-1DF5AEC2BB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430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Free download Gradient Background Free Image HD Wallpapers [1920x1080] for  your Desktop, Mobile &amp; Tablet | Explore 24+ Gradient Background | Blue  Gradient Wallpaper, Gradient Wallpapers, Wallpaper Gradient">
            <a:extLst>
              <a:ext uri="{FF2B5EF4-FFF2-40B4-BE49-F238E27FC236}">
                <a16:creationId xmlns:a16="http://schemas.microsoft.com/office/drawing/2014/main" id="{A62CA733-F847-4AAB-9AEE-6574CE3A32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7994"/>
            <a:ext cx="12192000" cy="6895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A55F652-3F75-4AA8-A395-85F147082533}"/>
              </a:ext>
            </a:extLst>
          </p:cNvPr>
          <p:cNvSpPr txBox="1"/>
          <p:nvPr/>
        </p:nvSpPr>
        <p:spPr>
          <a:xfrm>
            <a:off x="295422" y="6362834"/>
            <a:ext cx="1160115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000" b="1" i="1" dirty="0">
                <a:solidFill>
                  <a:schemeClr val="bg1"/>
                </a:solidFill>
                <a:effectLst/>
                <a:latin typeface="Arial Narrow" panose="020B0606020202030204" pitchFamily="34" charset="0"/>
                <a:cs typeface="Arial" panose="020B0604020202020204" pitchFamily="34" charset="0"/>
              </a:rPr>
              <a:t>Teamwork          Resilience          Respect          Leadership          Confidence          Effort          Communication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4BCAEC6-A541-4802-B4E7-2006BE177D9E}"/>
              </a:ext>
            </a:extLst>
          </p:cNvPr>
          <p:cNvSpPr txBox="1"/>
          <p:nvPr/>
        </p:nvSpPr>
        <p:spPr>
          <a:xfrm>
            <a:off x="2155075" y="104856"/>
            <a:ext cx="957231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4400" b="1" dirty="0">
                <a:solidFill>
                  <a:schemeClr val="bg1"/>
                </a:solidFill>
                <a:latin typeface="Arial Narrow" panose="020B0606020202030204" pitchFamily="34" charset="0"/>
              </a:rPr>
              <a:t>Summer Term Extra-Curricular Timetable</a:t>
            </a:r>
          </a:p>
        </p:txBody>
      </p:sp>
      <p:pic>
        <p:nvPicPr>
          <p:cNvPr id="1026" name="Picture 2" descr="Pilgrims' Way Primary School - Physical Education">
            <a:extLst>
              <a:ext uri="{FF2B5EF4-FFF2-40B4-BE49-F238E27FC236}">
                <a16:creationId xmlns:a16="http://schemas.microsoft.com/office/drawing/2014/main" id="{0CADF639-C404-49A9-A3A9-8AA56BEA96E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26609" y="3713869"/>
            <a:ext cx="5164467" cy="2642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206153CF-B76E-4700-A947-0B833A572B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1380800"/>
              </p:ext>
            </p:extLst>
          </p:nvPr>
        </p:nvGraphicFramePr>
        <p:xfrm>
          <a:off x="1397775" y="1104847"/>
          <a:ext cx="10124049" cy="5282202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517910">
                  <a:extLst>
                    <a:ext uri="{9D8B030D-6E8A-4147-A177-3AD203B41FA5}">
                      <a16:colId xmlns:a16="http://schemas.microsoft.com/office/drawing/2014/main" val="3318012663"/>
                    </a:ext>
                  </a:extLst>
                </a:gridCol>
                <a:gridCol w="1777598">
                  <a:extLst>
                    <a:ext uri="{9D8B030D-6E8A-4147-A177-3AD203B41FA5}">
                      <a16:colId xmlns:a16="http://schemas.microsoft.com/office/drawing/2014/main" val="2944022582"/>
                    </a:ext>
                  </a:extLst>
                </a:gridCol>
                <a:gridCol w="2389495">
                  <a:extLst>
                    <a:ext uri="{9D8B030D-6E8A-4147-A177-3AD203B41FA5}">
                      <a16:colId xmlns:a16="http://schemas.microsoft.com/office/drawing/2014/main" val="439408154"/>
                    </a:ext>
                  </a:extLst>
                </a:gridCol>
                <a:gridCol w="2217050">
                  <a:extLst>
                    <a:ext uri="{9D8B030D-6E8A-4147-A177-3AD203B41FA5}">
                      <a16:colId xmlns:a16="http://schemas.microsoft.com/office/drawing/2014/main" val="678307758"/>
                    </a:ext>
                  </a:extLst>
                </a:gridCol>
                <a:gridCol w="2221996">
                  <a:extLst>
                    <a:ext uri="{9D8B030D-6E8A-4147-A177-3AD203B41FA5}">
                      <a16:colId xmlns:a16="http://schemas.microsoft.com/office/drawing/2014/main" val="1433032432"/>
                    </a:ext>
                  </a:extLst>
                </a:gridCol>
              </a:tblGrid>
              <a:tr h="344442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rgbClr val="D31C5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Time</a:t>
                      </a:r>
                      <a:endParaRPr lang="en-GB" sz="1100" b="1" dirty="0">
                        <a:solidFill>
                          <a:srgbClr val="D31C5D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D3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rgbClr val="D31C5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Monday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D3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rgbClr val="D31C5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Tuesday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D3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rgbClr val="D31C5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Wednesday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D3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rgbClr val="D31C5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Thursday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D33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3667646"/>
                  </a:ext>
                </a:extLst>
              </a:tr>
              <a:tr h="1463879"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Lunchtime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16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(13.40 - 14.15</a:t>
                      </a:r>
                      <a:r>
                        <a:rPr lang="en-GB" sz="12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en-GB" sz="1200" b="0" i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rgbClr val="FDD33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GB" sz="1200" b="1" dirty="0">
                          <a:solidFill>
                            <a:srgbClr val="FDD33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Fitness Suite</a:t>
                      </a:r>
                    </a:p>
                    <a:p>
                      <a:pPr algn="ctr"/>
                      <a:r>
                        <a:rPr lang="en-GB" sz="1200" b="0" dirty="0">
                          <a:solidFill>
                            <a:srgbClr val="FDD33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 year groups  </a:t>
                      </a:r>
                      <a:endParaRPr lang="en-US" sz="1200" b="0" dirty="0">
                        <a:solidFill>
                          <a:srgbClr val="FDD33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 algn="ctr">
                        <a:buNone/>
                      </a:pPr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Gym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12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Mr Styler</a:t>
                      </a:r>
                      <a:endParaRPr lang="en-GB" sz="1200" b="0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rgbClr val="FDD33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GB" sz="1200" b="1" dirty="0">
                          <a:solidFill>
                            <a:srgbClr val="FDD33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Super League - Rounders </a:t>
                      </a:r>
                      <a:endParaRPr lang="en-GB" sz="1200" dirty="0">
                        <a:solidFill>
                          <a:srgbClr val="FDD33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GB" sz="1200" b="1" dirty="0">
                          <a:solidFill>
                            <a:srgbClr val="FDD33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Year 7 </a:t>
                      </a:r>
                    </a:p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Grids</a:t>
                      </a:r>
                      <a:r>
                        <a:rPr lang="en-GB" sz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Mrs </a:t>
                      </a:r>
                      <a:r>
                        <a:rPr kumimoji="0" lang="en-GB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Meatyard</a:t>
                      </a: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 and Miss Booton</a:t>
                      </a:r>
                    </a:p>
                    <a:p>
                      <a:pPr algn="ctr"/>
                      <a:endParaRPr lang="en-GB" sz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 algn="ctr">
                        <a:buNone/>
                      </a:pPr>
                      <a:endParaRPr lang="en-GB" sz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 algn="ctr">
                        <a:buNone/>
                      </a:pPr>
                      <a:endParaRPr lang="en-GB" sz="12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 algn="ctr">
                        <a:buNone/>
                      </a:pPr>
                      <a:endParaRPr lang="en-GB" sz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rgbClr val="FDD33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GB" sz="1200" b="1" dirty="0">
                          <a:solidFill>
                            <a:srgbClr val="FDD33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Fitness Suite</a:t>
                      </a:r>
                    </a:p>
                    <a:p>
                      <a:pPr algn="ctr"/>
                      <a:r>
                        <a:rPr lang="en-GB" sz="1200" b="0" dirty="0">
                          <a:solidFill>
                            <a:srgbClr val="FDD33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 year groups  </a:t>
                      </a:r>
                      <a:endParaRPr lang="en-US" sz="1200" b="0" dirty="0">
                        <a:solidFill>
                          <a:srgbClr val="FDD33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 algn="ctr">
                        <a:buNone/>
                      </a:pPr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Gym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12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Miss Thomas</a:t>
                      </a:r>
                    </a:p>
                    <a:p>
                      <a:pPr lvl="0" algn="ctr">
                        <a:buNone/>
                      </a:pPr>
                      <a:endParaRPr lang="en-GB" sz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 algn="ctr">
                        <a:buNone/>
                      </a:pPr>
                      <a:endParaRPr lang="en-GB" sz="12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rgbClr val="FDD33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DD33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Super League  - Rounders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DD33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Year 8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DD33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(Fri A Thurs B)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Grids</a:t>
                      </a:r>
                      <a:r>
                        <a:rPr lang="en-GB" sz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en-GB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Mr</a:t>
                      </a: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Meatyard</a:t>
                      </a: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and Mr Wood</a:t>
                      </a:r>
                    </a:p>
                    <a:p>
                      <a:pPr algn="ctr"/>
                      <a:r>
                        <a:rPr lang="en-GB" sz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lvl="0" algn="ctr">
                        <a:buNone/>
                      </a:pPr>
                      <a:endParaRPr lang="en-GB" sz="1200" b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79041865"/>
                  </a:ext>
                </a:extLst>
              </a:tr>
              <a:tr h="2841646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After School</a:t>
                      </a:r>
                      <a:br>
                        <a:rPr lang="en-GB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(3.30-4.30)</a:t>
                      </a:r>
                      <a:endParaRPr lang="en-GB" sz="1600" i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200" b="1" u="none" strike="noStrike" baseline="0" noProof="0" dirty="0">
                          <a:solidFill>
                            <a:srgbClr val="FDD33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Year 7 -10 </a:t>
                      </a:r>
                      <a:r>
                        <a:rPr lang="en-US" sz="1200" b="0" u="none" strike="noStrike" baseline="0" noProof="0" dirty="0">
                          <a:solidFill>
                            <a:srgbClr val="FDD33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200" b="1" u="none" strike="noStrike" baseline="0" noProof="0" dirty="0">
                          <a:solidFill>
                            <a:srgbClr val="FDD33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Athletics</a:t>
                      </a:r>
                      <a:endParaRPr lang="en-US" sz="1200" b="0" u="none" strike="noStrike" baseline="0" noProof="0" dirty="0">
                        <a:solidFill>
                          <a:srgbClr val="FDD33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 algn="ctr">
                        <a:buNone/>
                      </a:pPr>
                      <a:r>
                        <a:rPr lang="en-GB" sz="1200" b="1" u="none" strike="noStrike" baseline="0" noProof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Astro</a:t>
                      </a:r>
                      <a:r>
                        <a:rPr lang="en-GB" sz="1200" b="0" u="none" strike="noStrike" baseline="0" noProof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b="0" u="none" strike="noStrike" baseline="0" noProof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 algn="ctr">
                        <a:buNone/>
                      </a:pPr>
                      <a:r>
                        <a:rPr lang="en-GB" sz="1200" b="0" u="none" strike="noStrike" baseline="0" noProof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Mr Styler Mr Wood</a:t>
                      </a:r>
                    </a:p>
                    <a:p>
                      <a:pPr lvl="0" algn="ctr">
                        <a:buNone/>
                      </a:pPr>
                      <a:endParaRPr lang="en-US" sz="1200" b="0" u="none" strike="noStrike" baseline="0" noProof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200" b="1" u="none" strike="noStrike" baseline="0" noProof="0" dirty="0">
                          <a:solidFill>
                            <a:srgbClr val="FFC000"/>
                          </a:solidFill>
                          <a:latin typeface="Arial"/>
                          <a:cs typeface="Arial"/>
                        </a:rPr>
                        <a:t>CNAT 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1200" b="1" u="none" strike="noStrike" baseline="0" noProof="0" dirty="0">
                          <a:solidFill>
                            <a:srgbClr val="FFC000"/>
                          </a:solidFill>
                          <a:latin typeface="Arial"/>
                          <a:cs typeface="Arial"/>
                        </a:rPr>
                        <a:t>Power Hour - Week B 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1200" b="1" u="none" strike="noStrike" baseline="0" noProof="0" dirty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PE1</a:t>
                      </a:r>
                      <a:endParaRPr lang="en-GB" sz="1200" b="1" u="none" strike="noStrike" baseline="0" noProof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 algn="ctr">
                        <a:buNone/>
                      </a:pPr>
                      <a:r>
                        <a:rPr lang="en-GB" sz="1200" b="0" u="none" strike="noStrike" baseline="0" noProof="0" dirty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 Mr Styler</a:t>
                      </a:r>
                    </a:p>
                    <a:p>
                      <a:pPr lvl="0" algn="ctr">
                        <a:buNone/>
                      </a:pPr>
                      <a:endParaRPr lang="en-GB" sz="1200" b="0" u="none" strike="noStrike" baseline="0" noProof="0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  <a:p>
                      <a:pPr lvl="0" algn="ctr">
                        <a:buNone/>
                      </a:pPr>
                      <a:r>
                        <a:rPr lang="en-GB" sz="1200" b="1" u="none" strike="noStrike" baseline="0" noProof="0" dirty="0">
                          <a:solidFill>
                            <a:srgbClr val="FDD33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Year 7 and 8 Rounders </a:t>
                      </a:r>
                      <a:endParaRPr lang="en-US" sz="1200" b="0" u="none" strike="noStrike" baseline="0" noProof="0" dirty="0">
                        <a:solidFill>
                          <a:srgbClr val="FDD33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 algn="ctr">
                        <a:buNone/>
                      </a:pPr>
                      <a:r>
                        <a:rPr lang="en-GB" sz="1200" b="1" u="none" strike="noStrike" baseline="0" noProof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Grids</a:t>
                      </a:r>
                      <a:endParaRPr lang="en-US" sz="1200" b="1" u="none" strike="noStrike" baseline="0" noProof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u="none" strike="noStrike" baseline="0" noProof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Miss Booton 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1200" b="0" u="none" strike="noStrike" baseline="0" noProof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GB" sz="1200" b="0" u="none" strike="noStrike" baseline="0" noProof="0" dirty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&amp; Mrs </a:t>
                      </a:r>
                      <a:r>
                        <a:rPr lang="en-GB" sz="1200" b="0" u="none" strike="noStrike" baseline="0" noProof="0" dirty="0" err="1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Meatyard</a:t>
                      </a:r>
                      <a:endParaRPr lang="en-GB" sz="1200" b="0" u="none" strike="noStrike" baseline="0" noProof="0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  <a:p>
                      <a:pPr lvl="0" algn="ctr">
                        <a:buNone/>
                      </a:pPr>
                      <a:endParaRPr lang="en-GB" sz="1200" b="1" u="none" strike="noStrike" baseline="0" noProof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 algn="ctr">
                        <a:buNone/>
                      </a:pPr>
                      <a:r>
                        <a:rPr lang="en-GB" sz="1200" b="1" u="none" strike="noStrike" baseline="0" noProof="0" dirty="0">
                          <a:solidFill>
                            <a:srgbClr val="FDD33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Year 7 – 10 Tennis</a:t>
                      </a:r>
                      <a:endParaRPr lang="en-GB" sz="1200" b="0" u="none" strike="noStrike" baseline="0" noProof="0" dirty="0">
                        <a:solidFill>
                          <a:srgbClr val="FDD33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 algn="ctr">
                        <a:buNone/>
                      </a:pPr>
                      <a:r>
                        <a:rPr lang="en-GB" sz="1200" b="1" u="none" strike="noStrike" baseline="0" noProof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Tennis Courts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200" b="1" u="none" strike="noStrike" baseline="0" noProof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200" b="0" u="none" strike="noStrike" baseline="0" noProof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Mr </a:t>
                      </a:r>
                      <a:r>
                        <a:rPr lang="en-GB" sz="1200" b="0" u="none" strike="noStrike" baseline="0" noProof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Meatyard</a:t>
                      </a:r>
                      <a:endParaRPr lang="en-GB" sz="1200" i="0" baseline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 algn="ctr">
                        <a:buNone/>
                      </a:pPr>
                      <a:endParaRPr lang="en-GB" sz="1200" b="1" baseline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DD33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Dance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DD33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Power Hour - Week B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EN8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Miss Thomas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u="none" strike="noStrike" baseline="0" noProof="0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  <a:p>
                      <a:pPr lvl="0" algn="ctr">
                        <a:buNone/>
                      </a:pPr>
                      <a:r>
                        <a:rPr lang="en-GB" sz="1200" b="1" u="none" strike="noStrike" baseline="0" noProof="0" dirty="0">
                          <a:solidFill>
                            <a:srgbClr val="FDD330"/>
                          </a:solidFill>
                          <a:latin typeface="Arial"/>
                          <a:cs typeface="Arial"/>
                        </a:rPr>
                        <a:t>PE Studies 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1200" b="1" u="none" strike="noStrike" baseline="0" noProof="0" dirty="0">
                          <a:solidFill>
                            <a:srgbClr val="FDD330"/>
                          </a:solidFill>
                          <a:latin typeface="Arial"/>
                          <a:cs typeface="Arial"/>
                        </a:rPr>
                        <a:t>Power Hour - </a:t>
                      </a:r>
                      <a:r>
                        <a:rPr lang="en-GB" sz="1200" b="1" u="none" strike="noStrike" baseline="0" noProof="0" dirty="0">
                          <a:solidFill>
                            <a:schemeClr val="accent4"/>
                          </a:solidFill>
                          <a:latin typeface="Arial"/>
                          <a:cs typeface="Arial"/>
                        </a:rPr>
                        <a:t>Week B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1200" b="1" u="none" strike="noStrike" baseline="0" noProof="0" dirty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PE1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1200" b="0" u="none" strike="noStrike" baseline="0" noProof="0" dirty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Mr Chisholm </a:t>
                      </a:r>
                    </a:p>
                    <a:p>
                      <a:pPr lvl="0" algn="ctr">
                        <a:buNone/>
                      </a:pPr>
                      <a:endParaRPr lang="en-GB" sz="1200" b="0" u="none" strike="noStrike" baseline="0" noProof="0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  <a:p>
                      <a:pPr lvl="0" algn="ctr">
                        <a:buNone/>
                      </a:pPr>
                      <a:r>
                        <a:rPr lang="en-GB" sz="1200" b="1" u="none" strike="noStrike" baseline="0" noProof="0" dirty="0">
                          <a:solidFill>
                            <a:srgbClr val="FDD33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Year 9 and 10 Cricket </a:t>
                      </a:r>
                      <a:endParaRPr lang="en-GB" sz="1200" b="1" u="none" strike="noStrike" baseline="0" noProof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 algn="ctr">
                        <a:buNone/>
                      </a:pPr>
                      <a:r>
                        <a:rPr lang="en-GB" sz="1200" b="1" u="none" strike="noStrike" baseline="0" noProof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Astro</a:t>
                      </a:r>
                      <a:r>
                        <a:rPr lang="en-GB" sz="1200" b="0" u="none" strike="noStrike" baseline="0" noProof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1200" b="0" u="none" strike="noStrike" baseline="0" noProof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Mr Trumper</a:t>
                      </a:r>
                      <a:endParaRPr lang="en-GB" sz="1200" b="0" u="none" strike="noStrike" baseline="0" noProof="0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  <a:p>
                      <a:pPr lvl="0" algn="ctr">
                        <a:buNone/>
                      </a:pPr>
                      <a:endParaRPr lang="en-GB" sz="1200" b="0" u="none" strike="noStrike" baseline="0" noProof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 algn="ctr">
                        <a:buNone/>
                      </a:pPr>
                      <a:r>
                        <a:rPr lang="en-GB" sz="1200" b="1" u="none" strike="noStrike" baseline="0" noProof="0" dirty="0">
                          <a:solidFill>
                            <a:srgbClr val="FDD33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Year 9 and 10 Rounders </a:t>
                      </a:r>
                      <a:endParaRPr lang="en-US" sz="1200" b="0" u="none" strike="noStrike" baseline="0" noProof="0" dirty="0">
                        <a:solidFill>
                          <a:srgbClr val="FDD33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 algn="ctr">
                        <a:buNone/>
                      </a:pPr>
                      <a:r>
                        <a:rPr lang="en-GB" sz="1200" b="1" u="none" strike="noStrike" baseline="0" noProof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Grids</a:t>
                      </a:r>
                      <a:endParaRPr lang="en-US" sz="1200" b="1" u="none" strike="noStrike" baseline="0" noProof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 algn="ctr">
                        <a:buNone/>
                      </a:pPr>
                      <a:r>
                        <a:rPr lang="en-GB" sz="1200" b="0" u="none" strike="noStrike" baseline="0" noProof="0" dirty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Miss Thomas</a:t>
                      </a:r>
                      <a:endParaRPr lang="en-GB" sz="1200" b="0" u="none" strike="noStrike" baseline="0" noProof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200" b="1" u="none" strike="noStrike" baseline="0" noProof="0" dirty="0">
                          <a:solidFill>
                            <a:srgbClr val="FDD33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Year 7 and 8 Cricket </a:t>
                      </a:r>
                      <a:endParaRPr lang="en-GB" sz="1200" b="1" u="none" strike="noStrike" baseline="0" noProof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 algn="ctr">
                        <a:buNone/>
                      </a:pPr>
                      <a:r>
                        <a:rPr lang="en-GB" sz="1200" b="1" u="none" strike="noStrike" baseline="0" noProof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Astro</a:t>
                      </a:r>
                      <a:r>
                        <a:rPr lang="en-GB" sz="1200" b="0" u="none" strike="noStrike" baseline="0" noProof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1200" b="0" u="none" strike="noStrike" baseline="0" noProof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Mr Furness-brown,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1200" b="0" u="none" strike="noStrike" baseline="0" noProof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Mr Wood &amp; </a:t>
                      </a:r>
                      <a:r>
                        <a:rPr lang="en-GB" sz="1200" b="0" u="none" strike="noStrike" baseline="0" noProof="0" dirty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Miss Booton </a:t>
                      </a:r>
                    </a:p>
                    <a:p>
                      <a:pPr lvl="0" algn="ctr">
                        <a:buNone/>
                      </a:pPr>
                      <a:endParaRPr lang="en-GB" sz="1200" b="0" u="none" strike="noStrike" baseline="0" noProof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 algn="ctr">
                        <a:buNone/>
                      </a:pPr>
                      <a:r>
                        <a:rPr lang="en-GB" sz="1200" b="1" u="none" strike="noStrike" baseline="0" noProof="0" dirty="0">
                          <a:solidFill>
                            <a:srgbClr val="FDD33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Year 7 – 10 Flag Football</a:t>
                      </a:r>
                      <a:endParaRPr lang="en-GB" sz="1200" b="0" u="none" strike="noStrike" baseline="0" noProof="0" dirty="0">
                        <a:solidFill>
                          <a:srgbClr val="FDD33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 algn="ctr">
                        <a:buNone/>
                      </a:pPr>
                      <a:r>
                        <a:rPr lang="en-GB" sz="1200" b="1" u="none" strike="noStrike" baseline="0" noProof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Grids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200" b="1" u="none" strike="noStrike" baseline="0" noProof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200" b="0" u="none" strike="noStrike" baseline="0" noProof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Mr </a:t>
                      </a:r>
                      <a:r>
                        <a:rPr lang="en-GB" sz="1200" b="0" u="none" strike="noStrike" baseline="0" noProof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Meatyard</a:t>
                      </a:r>
                      <a:r>
                        <a:rPr lang="en-GB" sz="1200" b="0" u="none" strike="noStrike" baseline="0" noProof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&amp; Mr Styler</a:t>
                      </a:r>
                      <a:endParaRPr lang="en-GB" sz="1200" i="0" baseline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 algn="ctr">
                        <a:buNone/>
                      </a:pPr>
                      <a:endParaRPr lang="en-GB" sz="1200" b="0" u="none" strike="noStrike" baseline="0" noProof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23518378"/>
                  </a:ext>
                </a:extLst>
              </a:tr>
            </a:tbl>
          </a:graphicData>
        </a:graphic>
      </p:graphicFrame>
      <p:sp>
        <p:nvSpPr>
          <p:cNvPr id="14" name="Diagonal Stripe 13">
            <a:extLst>
              <a:ext uri="{FF2B5EF4-FFF2-40B4-BE49-F238E27FC236}">
                <a16:creationId xmlns:a16="http://schemas.microsoft.com/office/drawing/2014/main" id="{9CE897E2-61A6-496A-81A7-9D8710B0278B}"/>
              </a:ext>
            </a:extLst>
          </p:cNvPr>
          <p:cNvSpPr/>
          <p:nvPr/>
        </p:nvSpPr>
        <p:spPr>
          <a:xfrm>
            <a:off x="0" y="0"/>
            <a:ext cx="2535698" cy="2520128"/>
          </a:xfrm>
          <a:prstGeom prst="diagStripe">
            <a:avLst>
              <a:gd name="adj" fmla="val 48919"/>
            </a:avLst>
          </a:prstGeom>
          <a:solidFill>
            <a:srgbClr val="D31C5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D1CF389-6809-47CF-9060-F7216ECD5466}"/>
              </a:ext>
            </a:extLst>
          </p:cNvPr>
          <p:cNvSpPr txBox="1"/>
          <p:nvPr/>
        </p:nvSpPr>
        <p:spPr>
          <a:xfrm rot="18900000">
            <a:off x="-292956" y="770268"/>
            <a:ext cx="24121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Starting 27</a:t>
            </a:r>
            <a:r>
              <a:rPr lang="en-GB" sz="2000" b="1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GB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April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57273AC-2EEF-45BC-AE2A-8659B04FF676}"/>
              </a:ext>
            </a:extLst>
          </p:cNvPr>
          <p:cNvCxnSpPr/>
          <p:nvPr/>
        </p:nvCxnSpPr>
        <p:spPr>
          <a:xfrm>
            <a:off x="1907410" y="3136900"/>
            <a:ext cx="9938368" cy="0"/>
          </a:xfrm>
          <a:prstGeom prst="line">
            <a:avLst/>
          </a:prstGeom>
          <a:ln>
            <a:solidFill>
              <a:srgbClr val="FDD33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4D78887C-8CDF-D75F-E8B3-ADD50E880F3F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609" y="3831469"/>
            <a:ext cx="1874710" cy="240685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B7219FA-AB58-A52D-5428-AB0A68B3942E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2483" y="3941433"/>
            <a:ext cx="2915895" cy="218692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B25F673-AB56-B308-5802-D907D30AF1C5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8960" y="4843853"/>
            <a:ext cx="1351719" cy="1419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63535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58B65B12ECCCC4B9590184CA08B419F" ma:contentTypeVersion="11" ma:contentTypeDescription="Create a new document." ma:contentTypeScope="" ma:versionID="4cb8158b7b436580781f53e3cde12600">
  <xsd:schema xmlns:xsd="http://www.w3.org/2001/XMLSchema" xmlns:xs="http://www.w3.org/2001/XMLSchema" xmlns:p="http://schemas.microsoft.com/office/2006/metadata/properties" xmlns:ns2="94912ad1-0ee7-4c74-adb7-0a063d573969" xmlns:ns3="afdd40db-3268-43ee-84f3-3895596f8366" targetNamespace="http://schemas.microsoft.com/office/2006/metadata/properties" ma:root="true" ma:fieldsID="c4d204b3c7776a6b678b9836885a8412" ns2:_="" ns3:_="">
    <xsd:import namespace="94912ad1-0ee7-4c74-adb7-0a063d573969"/>
    <xsd:import namespace="afdd40db-3268-43ee-84f3-3895596f836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912ad1-0ee7-4c74-adb7-0a063d57396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dd40db-3268-43ee-84f3-3895596f836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D74DF84-8C31-4411-A53A-8597782AB079}"/>
</file>

<file path=customXml/itemProps2.xml><?xml version="1.0" encoding="utf-8"?>
<ds:datastoreItem xmlns:ds="http://schemas.openxmlformats.org/officeDocument/2006/customXml" ds:itemID="{83235FB8-A46E-42B7-98D9-133EC2AA843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27C1BAF-8D8B-432B-91BB-7E75C672ED34}">
  <ds:schemaRefs>
    <ds:schemaRef ds:uri="http://schemas.openxmlformats.org/package/2006/metadata/core-properties"/>
    <ds:schemaRef ds:uri="http://purl.org/dc/dcmitype/"/>
    <ds:schemaRef ds:uri="eb77e6d5-c0c5-41de-8aae-cd82b30994ed"/>
    <ds:schemaRef ds:uri="http://schemas.microsoft.com/office/2006/documentManagement/types"/>
    <ds:schemaRef ds:uri="http://purl.org/dc/terms/"/>
    <ds:schemaRef ds:uri="http://purl.org/dc/elements/1.1/"/>
    <ds:schemaRef ds:uri="http://schemas.microsoft.com/office/infopath/2007/PartnerControls"/>
    <ds:schemaRef ds:uri="f29bb124-9aaf-42e2-840b-2ad4c55a9a86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1742</TotalTime>
  <Words>183</Words>
  <Application>Microsoft Office PowerPoint</Application>
  <PresentationFormat>Widescreen</PresentationFormat>
  <Paragraphs>77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WHITE</dc:creator>
  <cp:lastModifiedBy>Emma MCQUITTY</cp:lastModifiedBy>
  <cp:revision>35</cp:revision>
  <cp:lastPrinted>2026-04-20T08:40:02Z</cp:lastPrinted>
  <dcterms:created xsi:type="dcterms:W3CDTF">2023-04-21T07:42:41Z</dcterms:created>
  <dcterms:modified xsi:type="dcterms:W3CDTF">2026-04-21T15:13:48Z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0x010100358B65B12ECCCC4B9590184CA08B419F</vt:lpwstr>
  </property>
</Properties>
</file>