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6"/>
  </p:notesMasterIdLst>
  <p:sldIdLst>
    <p:sldId id="257" r:id="rId5"/>
  </p:sldIdLst>
  <p:sldSz cx="9720263" cy="17640300"/>
  <p:notesSz cx="6797675" cy="9926638"/>
  <p:defaultTextStyle>
    <a:defPPr>
      <a:defRPr lang="en-US"/>
    </a:defPPr>
    <a:lvl1pPr marL="0" algn="l" defTabSz="1094475" rtl="0" eaLnBrk="1" latinLnBrk="0" hangingPunct="1">
      <a:defRPr sz="2155" kern="1200">
        <a:solidFill>
          <a:schemeClr val="tx1"/>
        </a:solidFill>
        <a:latin typeface="+mn-lt"/>
        <a:ea typeface="+mn-ea"/>
        <a:cs typeface="+mn-cs"/>
      </a:defRPr>
    </a:lvl1pPr>
    <a:lvl2pPr marL="547237" algn="l" defTabSz="1094475" rtl="0" eaLnBrk="1" latinLnBrk="0" hangingPunct="1">
      <a:defRPr sz="2155" kern="1200">
        <a:solidFill>
          <a:schemeClr val="tx1"/>
        </a:solidFill>
        <a:latin typeface="+mn-lt"/>
        <a:ea typeface="+mn-ea"/>
        <a:cs typeface="+mn-cs"/>
      </a:defRPr>
    </a:lvl2pPr>
    <a:lvl3pPr marL="1094475" algn="l" defTabSz="1094475" rtl="0" eaLnBrk="1" latinLnBrk="0" hangingPunct="1">
      <a:defRPr sz="2155" kern="1200">
        <a:solidFill>
          <a:schemeClr val="tx1"/>
        </a:solidFill>
        <a:latin typeface="+mn-lt"/>
        <a:ea typeface="+mn-ea"/>
        <a:cs typeface="+mn-cs"/>
      </a:defRPr>
    </a:lvl3pPr>
    <a:lvl4pPr marL="1641713" algn="l" defTabSz="1094475" rtl="0" eaLnBrk="1" latinLnBrk="0" hangingPunct="1">
      <a:defRPr sz="2155" kern="1200">
        <a:solidFill>
          <a:schemeClr val="tx1"/>
        </a:solidFill>
        <a:latin typeface="+mn-lt"/>
        <a:ea typeface="+mn-ea"/>
        <a:cs typeface="+mn-cs"/>
      </a:defRPr>
    </a:lvl4pPr>
    <a:lvl5pPr marL="2188951" algn="l" defTabSz="1094475" rtl="0" eaLnBrk="1" latinLnBrk="0" hangingPunct="1">
      <a:defRPr sz="2155" kern="1200">
        <a:solidFill>
          <a:schemeClr val="tx1"/>
        </a:solidFill>
        <a:latin typeface="+mn-lt"/>
        <a:ea typeface="+mn-ea"/>
        <a:cs typeface="+mn-cs"/>
      </a:defRPr>
    </a:lvl5pPr>
    <a:lvl6pPr marL="2736188" algn="l" defTabSz="1094475" rtl="0" eaLnBrk="1" latinLnBrk="0" hangingPunct="1">
      <a:defRPr sz="2155" kern="1200">
        <a:solidFill>
          <a:schemeClr val="tx1"/>
        </a:solidFill>
        <a:latin typeface="+mn-lt"/>
        <a:ea typeface="+mn-ea"/>
        <a:cs typeface="+mn-cs"/>
      </a:defRPr>
    </a:lvl6pPr>
    <a:lvl7pPr marL="3283426" algn="l" defTabSz="1094475" rtl="0" eaLnBrk="1" latinLnBrk="0" hangingPunct="1">
      <a:defRPr sz="2155" kern="1200">
        <a:solidFill>
          <a:schemeClr val="tx1"/>
        </a:solidFill>
        <a:latin typeface="+mn-lt"/>
        <a:ea typeface="+mn-ea"/>
        <a:cs typeface="+mn-cs"/>
      </a:defRPr>
    </a:lvl7pPr>
    <a:lvl8pPr marL="3830663" algn="l" defTabSz="1094475" rtl="0" eaLnBrk="1" latinLnBrk="0" hangingPunct="1">
      <a:defRPr sz="2155" kern="1200">
        <a:solidFill>
          <a:schemeClr val="tx1"/>
        </a:solidFill>
        <a:latin typeface="+mn-lt"/>
        <a:ea typeface="+mn-ea"/>
        <a:cs typeface="+mn-cs"/>
      </a:defRPr>
    </a:lvl8pPr>
    <a:lvl9pPr marL="4377902" algn="l" defTabSz="1094475" rtl="0" eaLnBrk="1" latinLnBrk="0" hangingPunct="1">
      <a:defRPr sz="215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56">
          <p15:clr>
            <a:srgbClr val="A4A3A4"/>
          </p15:clr>
        </p15:guide>
        <p15:guide id="2" pos="306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7E"/>
    <a:srgbClr val="33AAE8"/>
    <a:srgbClr val="253A7D"/>
    <a:srgbClr val="2B91C4"/>
    <a:srgbClr val="091774"/>
    <a:srgbClr val="144856"/>
    <a:srgbClr val="175A68"/>
    <a:srgbClr val="FE5E00"/>
    <a:srgbClr val="F8B308"/>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44" autoAdjust="0"/>
    <p:restoredTop sz="93030" autoAdjust="0"/>
  </p:normalViewPr>
  <p:slideViewPr>
    <p:cSldViewPr snapToGrid="0">
      <p:cViewPr>
        <p:scale>
          <a:sx n="52" d="100"/>
          <a:sy n="52" d="100"/>
        </p:scale>
        <p:origin x="2726" y="-2928"/>
      </p:cViewPr>
      <p:guideLst>
        <p:guide orient="horz" pos="5556"/>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27EA94C-77A3-2040-8584-2856F8330D11}" type="datetimeFigureOut">
              <a:rPr lang="en-US" smtClean="0"/>
              <a:t>12/8/2022</a:t>
            </a:fld>
            <a:endParaRPr lang="en-US"/>
          </a:p>
        </p:txBody>
      </p:sp>
      <p:sp>
        <p:nvSpPr>
          <p:cNvPr id="4" name="Slide Image Placeholder 3"/>
          <p:cNvSpPr>
            <a:spLocks noGrp="1" noRot="1" noChangeAspect="1"/>
          </p:cNvSpPr>
          <p:nvPr>
            <p:ph type="sldImg" idx="2"/>
          </p:nvPr>
        </p:nvSpPr>
        <p:spPr>
          <a:xfrm>
            <a:off x="2476500" y="1241425"/>
            <a:ext cx="184467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E0A575A-FE42-F34E-BE8D-35435E3FEA7C}" type="slidenum">
              <a:rPr lang="en-US" smtClean="0"/>
              <a:t>‹#›</a:t>
            </a:fld>
            <a:endParaRPr lang="en-US"/>
          </a:p>
        </p:txBody>
      </p:sp>
    </p:spTree>
    <p:extLst>
      <p:ext uri="{BB962C8B-B14F-4D97-AF65-F5344CB8AC3E}">
        <p14:creationId xmlns:p14="http://schemas.microsoft.com/office/powerpoint/2010/main" val="2654487270"/>
      </p:ext>
    </p:extLst>
  </p:cSld>
  <p:clrMap bg1="lt1" tx1="dk1" bg2="lt2" tx2="dk2" accent1="accent1" accent2="accent2" accent3="accent3" accent4="accent4" accent5="accent5" accent6="accent6" hlink="hlink" folHlink="folHlink"/>
  <p:notesStyle>
    <a:lvl1pPr marL="0" algn="l" defTabSz="930676" rtl="0" eaLnBrk="1" latinLnBrk="0" hangingPunct="1">
      <a:defRPr sz="1221" kern="1200">
        <a:solidFill>
          <a:schemeClr val="tx1"/>
        </a:solidFill>
        <a:latin typeface="+mn-lt"/>
        <a:ea typeface="+mn-ea"/>
        <a:cs typeface="+mn-cs"/>
      </a:defRPr>
    </a:lvl1pPr>
    <a:lvl2pPr marL="465338" algn="l" defTabSz="930676" rtl="0" eaLnBrk="1" latinLnBrk="0" hangingPunct="1">
      <a:defRPr sz="1221" kern="1200">
        <a:solidFill>
          <a:schemeClr val="tx1"/>
        </a:solidFill>
        <a:latin typeface="+mn-lt"/>
        <a:ea typeface="+mn-ea"/>
        <a:cs typeface="+mn-cs"/>
      </a:defRPr>
    </a:lvl2pPr>
    <a:lvl3pPr marL="930676" algn="l" defTabSz="930676" rtl="0" eaLnBrk="1" latinLnBrk="0" hangingPunct="1">
      <a:defRPr sz="1221" kern="1200">
        <a:solidFill>
          <a:schemeClr val="tx1"/>
        </a:solidFill>
        <a:latin typeface="+mn-lt"/>
        <a:ea typeface="+mn-ea"/>
        <a:cs typeface="+mn-cs"/>
      </a:defRPr>
    </a:lvl3pPr>
    <a:lvl4pPr marL="1396014" algn="l" defTabSz="930676" rtl="0" eaLnBrk="1" latinLnBrk="0" hangingPunct="1">
      <a:defRPr sz="1221" kern="1200">
        <a:solidFill>
          <a:schemeClr val="tx1"/>
        </a:solidFill>
        <a:latin typeface="+mn-lt"/>
        <a:ea typeface="+mn-ea"/>
        <a:cs typeface="+mn-cs"/>
      </a:defRPr>
    </a:lvl4pPr>
    <a:lvl5pPr marL="1861353" algn="l" defTabSz="930676" rtl="0" eaLnBrk="1" latinLnBrk="0" hangingPunct="1">
      <a:defRPr sz="1221" kern="1200">
        <a:solidFill>
          <a:schemeClr val="tx1"/>
        </a:solidFill>
        <a:latin typeface="+mn-lt"/>
        <a:ea typeface="+mn-ea"/>
        <a:cs typeface="+mn-cs"/>
      </a:defRPr>
    </a:lvl5pPr>
    <a:lvl6pPr marL="2326691" algn="l" defTabSz="930676" rtl="0" eaLnBrk="1" latinLnBrk="0" hangingPunct="1">
      <a:defRPr sz="1221" kern="1200">
        <a:solidFill>
          <a:schemeClr val="tx1"/>
        </a:solidFill>
        <a:latin typeface="+mn-lt"/>
        <a:ea typeface="+mn-ea"/>
        <a:cs typeface="+mn-cs"/>
      </a:defRPr>
    </a:lvl6pPr>
    <a:lvl7pPr marL="2792029" algn="l" defTabSz="930676" rtl="0" eaLnBrk="1" latinLnBrk="0" hangingPunct="1">
      <a:defRPr sz="1221" kern="1200">
        <a:solidFill>
          <a:schemeClr val="tx1"/>
        </a:solidFill>
        <a:latin typeface="+mn-lt"/>
        <a:ea typeface="+mn-ea"/>
        <a:cs typeface="+mn-cs"/>
      </a:defRPr>
    </a:lvl7pPr>
    <a:lvl8pPr marL="3257367" algn="l" defTabSz="930676" rtl="0" eaLnBrk="1" latinLnBrk="0" hangingPunct="1">
      <a:defRPr sz="1221" kern="1200">
        <a:solidFill>
          <a:schemeClr val="tx1"/>
        </a:solidFill>
        <a:latin typeface="+mn-lt"/>
        <a:ea typeface="+mn-ea"/>
        <a:cs typeface="+mn-cs"/>
      </a:defRPr>
    </a:lvl8pPr>
    <a:lvl9pPr marL="3722705" algn="l" defTabSz="930676" rtl="0" eaLnBrk="1" latinLnBrk="0" hangingPunct="1">
      <a:defRPr sz="122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6500" y="1241425"/>
            <a:ext cx="184467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0A575A-FE42-F34E-BE8D-35435E3FEA7C}" type="slidenum">
              <a:rPr lang="en-US" smtClean="0"/>
              <a:t>1</a:t>
            </a:fld>
            <a:endParaRPr lang="en-US"/>
          </a:p>
        </p:txBody>
      </p:sp>
    </p:spTree>
    <p:extLst>
      <p:ext uri="{BB962C8B-B14F-4D97-AF65-F5344CB8AC3E}">
        <p14:creationId xmlns:p14="http://schemas.microsoft.com/office/powerpoint/2010/main" val="1842475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9020" y="2886967"/>
            <a:ext cx="8262224" cy="6141438"/>
          </a:xfrm>
        </p:spPr>
        <p:txBody>
          <a:bodyPr anchor="b"/>
          <a:lstStyle>
            <a:lvl1pPr algn="ctr">
              <a:defRPr sz="6378"/>
            </a:lvl1pPr>
          </a:lstStyle>
          <a:p>
            <a:r>
              <a:rPr lang="en-US"/>
              <a:t>Click to edit Master title style</a:t>
            </a:r>
            <a:endParaRPr lang="en-US" dirty="0"/>
          </a:p>
        </p:txBody>
      </p:sp>
      <p:sp>
        <p:nvSpPr>
          <p:cNvPr id="3" name="Subtitle 2"/>
          <p:cNvSpPr>
            <a:spLocks noGrp="1"/>
          </p:cNvSpPr>
          <p:nvPr>
            <p:ph type="subTitle" idx="1"/>
          </p:nvPr>
        </p:nvSpPr>
        <p:spPr>
          <a:xfrm>
            <a:off x="1215033" y="9265242"/>
            <a:ext cx="7290197" cy="4258988"/>
          </a:xfrm>
        </p:spPr>
        <p:txBody>
          <a:bodyPr/>
          <a:lstStyle>
            <a:lvl1pPr marL="0" indent="0" algn="ctr">
              <a:buNone/>
              <a:defRPr sz="2551"/>
            </a:lvl1pPr>
            <a:lvl2pPr marL="486004" indent="0" algn="ctr">
              <a:buNone/>
              <a:defRPr sz="2126"/>
            </a:lvl2pPr>
            <a:lvl3pPr marL="972007" indent="0" algn="ctr">
              <a:buNone/>
              <a:defRPr sz="1913"/>
            </a:lvl3pPr>
            <a:lvl4pPr marL="1458011" indent="0" algn="ctr">
              <a:buNone/>
              <a:defRPr sz="1701"/>
            </a:lvl4pPr>
            <a:lvl5pPr marL="1944014" indent="0" algn="ctr">
              <a:buNone/>
              <a:defRPr sz="1701"/>
            </a:lvl5pPr>
            <a:lvl6pPr marL="2430018" indent="0" algn="ctr">
              <a:buNone/>
              <a:defRPr sz="1701"/>
            </a:lvl6pPr>
            <a:lvl7pPr marL="2916022" indent="0" algn="ctr">
              <a:buNone/>
              <a:defRPr sz="1701"/>
            </a:lvl7pPr>
            <a:lvl8pPr marL="3402025" indent="0" algn="ctr">
              <a:buNone/>
              <a:defRPr sz="1701"/>
            </a:lvl8pPr>
            <a:lvl9pPr marL="3888029" indent="0" algn="ctr">
              <a:buNone/>
              <a:defRPr sz="1701"/>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8CC7FA-4DC8-4AC2-8BC3-7D8537098B71}" type="datetimeFigureOut">
              <a:rPr lang="en-GB" smtClean="0"/>
              <a:t>08/12/2022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79427D-ACDB-44CB-AE16-16FE043BA36C}" type="slidenum">
              <a:rPr lang="en-GB" smtClean="0"/>
              <a:t>‹#›</a:t>
            </a:fld>
            <a:endParaRPr lang="en-GB"/>
          </a:p>
        </p:txBody>
      </p:sp>
    </p:spTree>
    <p:extLst>
      <p:ext uri="{BB962C8B-B14F-4D97-AF65-F5344CB8AC3E}">
        <p14:creationId xmlns:p14="http://schemas.microsoft.com/office/powerpoint/2010/main" val="45983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CC7FA-4DC8-4AC2-8BC3-7D8537098B71}" type="datetimeFigureOut">
              <a:rPr lang="en-GB" smtClean="0"/>
              <a:t>08/12/2022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79427D-ACDB-44CB-AE16-16FE043BA36C}" type="slidenum">
              <a:rPr lang="en-GB" smtClean="0"/>
              <a:t>‹#›</a:t>
            </a:fld>
            <a:endParaRPr lang="en-GB"/>
          </a:p>
        </p:txBody>
      </p:sp>
    </p:spTree>
    <p:extLst>
      <p:ext uri="{BB962C8B-B14F-4D97-AF65-F5344CB8AC3E}">
        <p14:creationId xmlns:p14="http://schemas.microsoft.com/office/powerpoint/2010/main" val="1405885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064" y="939183"/>
            <a:ext cx="2095932" cy="149493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68269" y="939183"/>
            <a:ext cx="6166292" cy="149493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CC7FA-4DC8-4AC2-8BC3-7D8537098B71}" type="datetimeFigureOut">
              <a:rPr lang="en-GB" smtClean="0"/>
              <a:t>08/12/2022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79427D-ACDB-44CB-AE16-16FE043BA36C}" type="slidenum">
              <a:rPr lang="en-GB" smtClean="0"/>
              <a:t>‹#›</a:t>
            </a:fld>
            <a:endParaRPr lang="en-GB"/>
          </a:p>
        </p:txBody>
      </p:sp>
    </p:spTree>
    <p:extLst>
      <p:ext uri="{BB962C8B-B14F-4D97-AF65-F5344CB8AC3E}">
        <p14:creationId xmlns:p14="http://schemas.microsoft.com/office/powerpoint/2010/main" val="25467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CC7FA-4DC8-4AC2-8BC3-7D8537098B71}" type="datetimeFigureOut">
              <a:rPr lang="en-GB" smtClean="0"/>
              <a:t>08/12/2022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79427D-ACDB-44CB-AE16-16FE043BA36C}" type="slidenum">
              <a:rPr lang="en-GB" smtClean="0"/>
              <a:t>‹#›</a:t>
            </a:fld>
            <a:endParaRPr lang="en-GB"/>
          </a:p>
        </p:txBody>
      </p:sp>
    </p:spTree>
    <p:extLst>
      <p:ext uri="{BB962C8B-B14F-4D97-AF65-F5344CB8AC3E}">
        <p14:creationId xmlns:p14="http://schemas.microsoft.com/office/powerpoint/2010/main" val="178452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63206" y="4397830"/>
            <a:ext cx="8383727" cy="7337874"/>
          </a:xfrm>
        </p:spPr>
        <p:txBody>
          <a:bodyPr anchor="b"/>
          <a:lstStyle>
            <a:lvl1pPr>
              <a:defRPr sz="6378"/>
            </a:lvl1pPr>
          </a:lstStyle>
          <a:p>
            <a:r>
              <a:rPr lang="en-US"/>
              <a:t>Click to edit Master title style</a:t>
            </a:r>
            <a:endParaRPr lang="en-US" dirty="0"/>
          </a:p>
        </p:txBody>
      </p:sp>
      <p:sp>
        <p:nvSpPr>
          <p:cNvPr id="3" name="Text Placeholder 2"/>
          <p:cNvSpPr>
            <a:spLocks noGrp="1"/>
          </p:cNvSpPr>
          <p:nvPr>
            <p:ph type="body" idx="1"/>
          </p:nvPr>
        </p:nvSpPr>
        <p:spPr>
          <a:xfrm>
            <a:off x="663206" y="11805123"/>
            <a:ext cx="8383727" cy="3858814"/>
          </a:xfrm>
        </p:spPr>
        <p:txBody>
          <a:bodyPr/>
          <a:lstStyle>
            <a:lvl1pPr marL="0" indent="0">
              <a:buNone/>
              <a:defRPr sz="2551">
                <a:solidFill>
                  <a:schemeClr val="tx1"/>
                </a:solidFill>
              </a:defRPr>
            </a:lvl1pPr>
            <a:lvl2pPr marL="486004" indent="0">
              <a:buNone/>
              <a:defRPr sz="2126">
                <a:solidFill>
                  <a:schemeClr val="tx1">
                    <a:tint val="75000"/>
                  </a:schemeClr>
                </a:solidFill>
              </a:defRPr>
            </a:lvl2pPr>
            <a:lvl3pPr marL="972007" indent="0">
              <a:buNone/>
              <a:defRPr sz="1913">
                <a:solidFill>
                  <a:schemeClr val="tx1">
                    <a:tint val="75000"/>
                  </a:schemeClr>
                </a:solidFill>
              </a:defRPr>
            </a:lvl3pPr>
            <a:lvl4pPr marL="1458011" indent="0">
              <a:buNone/>
              <a:defRPr sz="1701">
                <a:solidFill>
                  <a:schemeClr val="tx1">
                    <a:tint val="75000"/>
                  </a:schemeClr>
                </a:solidFill>
              </a:defRPr>
            </a:lvl4pPr>
            <a:lvl5pPr marL="1944014" indent="0">
              <a:buNone/>
              <a:defRPr sz="1701">
                <a:solidFill>
                  <a:schemeClr val="tx1">
                    <a:tint val="75000"/>
                  </a:schemeClr>
                </a:solidFill>
              </a:defRPr>
            </a:lvl5pPr>
            <a:lvl6pPr marL="2430018" indent="0">
              <a:buNone/>
              <a:defRPr sz="1701">
                <a:solidFill>
                  <a:schemeClr val="tx1">
                    <a:tint val="75000"/>
                  </a:schemeClr>
                </a:solidFill>
              </a:defRPr>
            </a:lvl6pPr>
            <a:lvl7pPr marL="2916022" indent="0">
              <a:buNone/>
              <a:defRPr sz="1701">
                <a:solidFill>
                  <a:schemeClr val="tx1">
                    <a:tint val="75000"/>
                  </a:schemeClr>
                </a:solidFill>
              </a:defRPr>
            </a:lvl7pPr>
            <a:lvl8pPr marL="3402025" indent="0">
              <a:buNone/>
              <a:defRPr sz="1701">
                <a:solidFill>
                  <a:schemeClr val="tx1">
                    <a:tint val="75000"/>
                  </a:schemeClr>
                </a:solidFill>
              </a:defRPr>
            </a:lvl8pPr>
            <a:lvl9pPr marL="3888029" indent="0">
              <a:buNone/>
              <a:defRPr sz="170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8CC7FA-4DC8-4AC2-8BC3-7D8537098B71}" type="datetimeFigureOut">
              <a:rPr lang="en-GB" smtClean="0"/>
              <a:t>08/12/2022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79427D-ACDB-44CB-AE16-16FE043BA36C}" type="slidenum">
              <a:rPr lang="en-GB" smtClean="0"/>
              <a:t>‹#›</a:t>
            </a:fld>
            <a:endParaRPr lang="en-GB"/>
          </a:p>
        </p:txBody>
      </p:sp>
    </p:spTree>
    <p:extLst>
      <p:ext uri="{BB962C8B-B14F-4D97-AF65-F5344CB8AC3E}">
        <p14:creationId xmlns:p14="http://schemas.microsoft.com/office/powerpoint/2010/main" val="1193705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68268" y="4695913"/>
            <a:ext cx="4131112" cy="11192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20883" y="4695913"/>
            <a:ext cx="4131112" cy="111926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CC7FA-4DC8-4AC2-8BC3-7D8537098B71}" type="datetimeFigureOut">
              <a:rPr lang="en-GB" smtClean="0"/>
              <a:t>08/12/2022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79427D-ACDB-44CB-AE16-16FE043BA36C}" type="slidenum">
              <a:rPr lang="en-GB" smtClean="0"/>
              <a:t>‹#›</a:t>
            </a:fld>
            <a:endParaRPr lang="en-GB"/>
          </a:p>
        </p:txBody>
      </p:sp>
    </p:spTree>
    <p:extLst>
      <p:ext uri="{BB962C8B-B14F-4D97-AF65-F5344CB8AC3E}">
        <p14:creationId xmlns:p14="http://schemas.microsoft.com/office/powerpoint/2010/main" val="1013587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69534" y="939186"/>
            <a:ext cx="8383727" cy="340964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9535" y="4324325"/>
            <a:ext cx="4112126" cy="2119285"/>
          </a:xfrm>
        </p:spPr>
        <p:txBody>
          <a:bodyPr anchor="b"/>
          <a:lstStyle>
            <a:lvl1pPr marL="0" indent="0">
              <a:buNone/>
              <a:defRPr sz="2551" b="1"/>
            </a:lvl1pPr>
            <a:lvl2pPr marL="486004" indent="0">
              <a:buNone/>
              <a:defRPr sz="2126" b="1"/>
            </a:lvl2pPr>
            <a:lvl3pPr marL="972007" indent="0">
              <a:buNone/>
              <a:defRPr sz="1913" b="1"/>
            </a:lvl3pPr>
            <a:lvl4pPr marL="1458011" indent="0">
              <a:buNone/>
              <a:defRPr sz="1701" b="1"/>
            </a:lvl4pPr>
            <a:lvl5pPr marL="1944014" indent="0">
              <a:buNone/>
              <a:defRPr sz="1701" b="1"/>
            </a:lvl5pPr>
            <a:lvl6pPr marL="2430018" indent="0">
              <a:buNone/>
              <a:defRPr sz="1701" b="1"/>
            </a:lvl6pPr>
            <a:lvl7pPr marL="2916022" indent="0">
              <a:buNone/>
              <a:defRPr sz="1701" b="1"/>
            </a:lvl7pPr>
            <a:lvl8pPr marL="3402025" indent="0">
              <a:buNone/>
              <a:defRPr sz="1701" b="1"/>
            </a:lvl8pPr>
            <a:lvl9pPr marL="3888029" indent="0">
              <a:buNone/>
              <a:defRPr sz="1701" b="1"/>
            </a:lvl9pPr>
          </a:lstStyle>
          <a:p>
            <a:pPr lvl="0"/>
            <a:r>
              <a:rPr lang="en-US"/>
              <a:t>Edit Master text styles</a:t>
            </a:r>
          </a:p>
        </p:txBody>
      </p:sp>
      <p:sp>
        <p:nvSpPr>
          <p:cNvPr id="4" name="Content Placeholder 3"/>
          <p:cNvSpPr>
            <a:spLocks noGrp="1"/>
          </p:cNvSpPr>
          <p:nvPr>
            <p:ph sz="half" idx="2"/>
          </p:nvPr>
        </p:nvSpPr>
        <p:spPr>
          <a:xfrm>
            <a:off x="669535" y="6443610"/>
            <a:ext cx="4112126" cy="9477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20884" y="4324325"/>
            <a:ext cx="4132378" cy="2119285"/>
          </a:xfrm>
        </p:spPr>
        <p:txBody>
          <a:bodyPr anchor="b"/>
          <a:lstStyle>
            <a:lvl1pPr marL="0" indent="0">
              <a:buNone/>
              <a:defRPr sz="2551" b="1"/>
            </a:lvl1pPr>
            <a:lvl2pPr marL="486004" indent="0">
              <a:buNone/>
              <a:defRPr sz="2126" b="1"/>
            </a:lvl2pPr>
            <a:lvl3pPr marL="972007" indent="0">
              <a:buNone/>
              <a:defRPr sz="1913" b="1"/>
            </a:lvl3pPr>
            <a:lvl4pPr marL="1458011" indent="0">
              <a:buNone/>
              <a:defRPr sz="1701" b="1"/>
            </a:lvl4pPr>
            <a:lvl5pPr marL="1944014" indent="0">
              <a:buNone/>
              <a:defRPr sz="1701" b="1"/>
            </a:lvl5pPr>
            <a:lvl6pPr marL="2430018" indent="0">
              <a:buNone/>
              <a:defRPr sz="1701" b="1"/>
            </a:lvl6pPr>
            <a:lvl7pPr marL="2916022" indent="0">
              <a:buNone/>
              <a:defRPr sz="1701" b="1"/>
            </a:lvl7pPr>
            <a:lvl8pPr marL="3402025" indent="0">
              <a:buNone/>
              <a:defRPr sz="1701" b="1"/>
            </a:lvl8pPr>
            <a:lvl9pPr marL="3888029" indent="0">
              <a:buNone/>
              <a:defRPr sz="1701" b="1"/>
            </a:lvl9pPr>
          </a:lstStyle>
          <a:p>
            <a:pPr lvl="0"/>
            <a:r>
              <a:rPr lang="en-US"/>
              <a:t>Edit Master text styles</a:t>
            </a:r>
          </a:p>
        </p:txBody>
      </p:sp>
      <p:sp>
        <p:nvSpPr>
          <p:cNvPr id="6" name="Content Placeholder 5"/>
          <p:cNvSpPr>
            <a:spLocks noGrp="1"/>
          </p:cNvSpPr>
          <p:nvPr>
            <p:ph sz="quarter" idx="4"/>
          </p:nvPr>
        </p:nvSpPr>
        <p:spPr>
          <a:xfrm>
            <a:off x="4920884" y="6443610"/>
            <a:ext cx="4132378" cy="9477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8CC7FA-4DC8-4AC2-8BC3-7D8537098B71}" type="datetimeFigureOut">
              <a:rPr lang="en-GB" smtClean="0"/>
              <a:t>08/12/2022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79427D-ACDB-44CB-AE16-16FE043BA36C}" type="slidenum">
              <a:rPr lang="en-GB" smtClean="0"/>
              <a:t>‹#›</a:t>
            </a:fld>
            <a:endParaRPr lang="en-GB"/>
          </a:p>
        </p:txBody>
      </p:sp>
    </p:spTree>
    <p:extLst>
      <p:ext uri="{BB962C8B-B14F-4D97-AF65-F5344CB8AC3E}">
        <p14:creationId xmlns:p14="http://schemas.microsoft.com/office/powerpoint/2010/main" val="665038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8CC7FA-4DC8-4AC2-8BC3-7D8537098B71}" type="datetimeFigureOut">
              <a:rPr lang="en-GB" smtClean="0"/>
              <a:t>08/12/2022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79427D-ACDB-44CB-AE16-16FE043BA36C}" type="slidenum">
              <a:rPr lang="en-GB" smtClean="0"/>
              <a:t>‹#›</a:t>
            </a:fld>
            <a:endParaRPr lang="en-GB"/>
          </a:p>
        </p:txBody>
      </p:sp>
    </p:spTree>
    <p:extLst>
      <p:ext uri="{BB962C8B-B14F-4D97-AF65-F5344CB8AC3E}">
        <p14:creationId xmlns:p14="http://schemas.microsoft.com/office/powerpoint/2010/main" val="183576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CC7FA-4DC8-4AC2-8BC3-7D8537098B71}" type="datetimeFigureOut">
              <a:rPr lang="en-GB" smtClean="0"/>
              <a:t>08/12/2022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79427D-ACDB-44CB-AE16-16FE043BA36C}" type="slidenum">
              <a:rPr lang="en-GB" smtClean="0"/>
              <a:t>‹#›</a:t>
            </a:fld>
            <a:endParaRPr lang="en-GB"/>
          </a:p>
        </p:txBody>
      </p:sp>
    </p:spTree>
    <p:extLst>
      <p:ext uri="{BB962C8B-B14F-4D97-AF65-F5344CB8AC3E}">
        <p14:creationId xmlns:p14="http://schemas.microsoft.com/office/powerpoint/2010/main" val="3018011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9534" y="1176020"/>
            <a:ext cx="3135038" cy="4116070"/>
          </a:xfrm>
        </p:spPr>
        <p:txBody>
          <a:bodyPr anchor="b"/>
          <a:lstStyle>
            <a:lvl1pPr>
              <a:defRPr sz="3402"/>
            </a:lvl1pPr>
          </a:lstStyle>
          <a:p>
            <a:r>
              <a:rPr lang="en-US"/>
              <a:t>Click to edit Master title style</a:t>
            </a:r>
            <a:endParaRPr lang="en-US" dirty="0"/>
          </a:p>
        </p:txBody>
      </p:sp>
      <p:sp>
        <p:nvSpPr>
          <p:cNvPr id="3" name="Content Placeholder 2"/>
          <p:cNvSpPr>
            <a:spLocks noGrp="1"/>
          </p:cNvSpPr>
          <p:nvPr>
            <p:ph idx="1"/>
          </p:nvPr>
        </p:nvSpPr>
        <p:spPr>
          <a:xfrm>
            <a:off x="4132378" y="2539880"/>
            <a:ext cx="4920883" cy="12536047"/>
          </a:xfrm>
        </p:spPr>
        <p:txBody>
          <a:bodyPr/>
          <a:lstStyle>
            <a:lvl1pPr>
              <a:defRPr sz="3402"/>
            </a:lvl1pPr>
            <a:lvl2pPr>
              <a:defRPr sz="2976"/>
            </a:lvl2pPr>
            <a:lvl3pPr>
              <a:defRPr sz="2551"/>
            </a:lvl3pPr>
            <a:lvl4pPr>
              <a:defRPr sz="2126"/>
            </a:lvl4pPr>
            <a:lvl5pPr>
              <a:defRPr sz="2126"/>
            </a:lvl5pPr>
            <a:lvl6pPr>
              <a:defRPr sz="2126"/>
            </a:lvl6pPr>
            <a:lvl7pPr>
              <a:defRPr sz="2126"/>
            </a:lvl7pPr>
            <a:lvl8pPr>
              <a:defRPr sz="2126"/>
            </a:lvl8pPr>
            <a:lvl9pPr>
              <a:defRPr sz="212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9534" y="5292090"/>
            <a:ext cx="3135038" cy="9804251"/>
          </a:xfrm>
        </p:spPr>
        <p:txBody>
          <a:bodyPr/>
          <a:lstStyle>
            <a:lvl1pPr marL="0" indent="0">
              <a:buNone/>
              <a:defRPr sz="1701"/>
            </a:lvl1pPr>
            <a:lvl2pPr marL="486004" indent="0">
              <a:buNone/>
              <a:defRPr sz="1488"/>
            </a:lvl2pPr>
            <a:lvl3pPr marL="972007" indent="0">
              <a:buNone/>
              <a:defRPr sz="1276"/>
            </a:lvl3pPr>
            <a:lvl4pPr marL="1458011" indent="0">
              <a:buNone/>
              <a:defRPr sz="1063"/>
            </a:lvl4pPr>
            <a:lvl5pPr marL="1944014" indent="0">
              <a:buNone/>
              <a:defRPr sz="1063"/>
            </a:lvl5pPr>
            <a:lvl6pPr marL="2430018" indent="0">
              <a:buNone/>
              <a:defRPr sz="1063"/>
            </a:lvl6pPr>
            <a:lvl7pPr marL="2916022" indent="0">
              <a:buNone/>
              <a:defRPr sz="1063"/>
            </a:lvl7pPr>
            <a:lvl8pPr marL="3402025" indent="0">
              <a:buNone/>
              <a:defRPr sz="1063"/>
            </a:lvl8pPr>
            <a:lvl9pPr marL="3888029" indent="0">
              <a:buNone/>
              <a:defRPr sz="1063"/>
            </a:lvl9pPr>
          </a:lstStyle>
          <a:p>
            <a:pPr lvl="0"/>
            <a:r>
              <a:rPr lang="en-US"/>
              <a:t>Edit Master text styles</a:t>
            </a:r>
          </a:p>
        </p:txBody>
      </p:sp>
      <p:sp>
        <p:nvSpPr>
          <p:cNvPr id="5" name="Date Placeholder 4"/>
          <p:cNvSpPr>
            <a:spLocks noGrp="1"/>
          </p:cNvSpPr>
          <p:nvPr>
            <p:ph type="dt" sz="half" idx="10"/>
          </p:nvPr>
        </p:nvSpPr>
        <p:spPr/>
        <p:txBody>
          <a:bodyPr/>
          <a:lstStyle/>
          <a:p>
            <a:fld id="{378CC7FA-4DC8-4AC2-8BC3-7D8537098B71}" type="datetimeFigureOut">
              <a:rPr lang="en-GB" smtClean="0"/>
              <a:t>08/12/2022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79427D-ACDB-44CB-AE16-16FE043BA36C}" type="slidenum">
              <a:rPr lang="en-GB" smtClean="0"/>
              <a:t>‹#›</a:t>
            </a:fld>
            <a:endParaRPr lang="en-GB"/>
          </a:p>
        </p:txBody>
      </p:sp>
    </p:spTree>
    <p:extLst>
      <p:ext uri="{BB962C8B-B14F-4D97-AF65-F5344CB8AC3E}">
        <p14:creationId xmlns:p14="http://schemas.microsoft.com/office/powerpoint/2010/main" val="3739296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9534" y="1176020"/>
            <a:ext cx="3135038" cy="4116070"/>
          </a:xfrm>
        </p:spPr>
        <p:txBody>
          <a:bodyPr anchor="b"/>
          <a:lstStyle>
            <a:lvl1pPr>
              <a:defRPr sz="3402"/>
            </a:lvl1pPr>
          </a:lstStyle>
          <a:p>
            <a:r>
              <a:rPr lang="en-US"/>
              <a:t>Click to edit Master title style</a:t>
            </a:r>
            <a:endParaRPr lang="en-US" dirty="0"/>
          </a:p>
        </p:txBody>
      </p:sp>
      <p:sp>
        <p:nvSpPr>
          <p:cNvPr id="3" name="Picture Placeholder 2"/>
          <p:cNvSpPr>
            <a:spLocks noGrp="1" noChangeAspect="1"/>
          </p:cNvSpPr>
          <p:nvPr>
            <p:ph type="pic" idx="1"/>
          </p:nvPr>
        </p:nvSpPr>
        <p:spPr>
          <a:xfrm>
            <a:off x="4132378" y="2539880"/>
            <a:ext cx="4920883" cy="12536047"/>
          </a:xfrm>
        </p:spPr>
        <p:txBody>
          <a:bodyPr anchor="t"/>
          <a:lstStyle>
            <a:lvl1pPr marL="0" indent="0">
              <a:buNone/>
              <a:defRPr sz="3402"/>
            </a:lvl1pPr>
            <a:lvl2pPr marL="486004" indent="0">
              <a:buNone/>
              <a:defRPr sz="2976"/>
            </a:lvl2pPr>
            <a:lvl3pPr marL="972007" indent="0">
              <a:buNone/>
              <a:defRPr sz="2551"/>
            </a:lvl3pPr>
            <a:lvl4pPr marL="1458011" indent="0">
              <a:buNone/>
              <a:defRPr sz="2126"/>
            </a:lvl4pPr>
            <a:lvl5pPr marL="1944014" indent="0">
              <a:buNone/>
              <a:defRPr sz="2126"/>
            </a:lvl5pPr>
            <a:lvl6pPr marL="2430018" indent="0">
              <a:buNone/>
              <a:defRPr sz="2126"/>
            </a:lvl6pPr>
            <a:lvl7pPr marL="2916022" indent="0">
              <a:buNone/>
              <a:defRPr sz="2126"/>
            </a:lvl7pPr>
            <a:lvl8pPr marL="3402025" indent="0">
              <a:buNone/>
              <a:defRPr sz="2126"/>
            </a:lvl8pPr>
            <a:lvl9pPr marL="3888029" indent="0">
              <a:buNone/>
              <a:defRPr sz="2126"/>
            </a:lvl9pPr>
          </a:lstStyle>
          <a:p>
            <a:r>
              <a:rPr lang="en-US"/>
              <a:t>Click icon to add picture</a:t>
            </a:r>
            <a:endParaRPr lang="en-US" dirty="0"/>
          </a:p>
        </p:txBody>
      </p:sp>
      <p:sp>
        <p:nvSpPr>
          <p:cNvPr id="4" name="Text Placeholder 3"/>
          <p:cNvSpPr>
            <a:spLocks noGrp="1"/>
          </p:cNvSpPr>
          <p:nvPr>
            <p:ph type="body" sz="half" idx="2"/>
          </p:nvPr>
        </p:nvSpPr>
        <p:spPr>
          <a:xfrm>
            <a:off x="669534" y="5292090"/>
            <a:ext cx="3135038" cy="9804251"/>
          </a:xfrm>
        </p:spPr>
        <p:txBody>
          <a:bodyPr/>
          <a:lstStyle>
            <a:lvl1pPr marL="0" indent="0">
              <a:buNone/>
              <a:defRPr sz="1701"/>
            </a:lvl1pPr>
            <a:lvl2pPr marL="486004" indent="0">
              <a:buNone/>
              <a:defRPr sz="1488"/>
            </a:lvl2pPr>
            <a:lvl3pPr marL="972007" indent="0">
              <a:buNone/>
              <a:defRPr sz="1276"/>
            </a:lvl3pPr>
            <a:lvl4pPr marL="1458011" indent="0">
              <a:buNone/>
              <a:defRPr sz="1063"/>
            </a:lvl4pPr>
            <a:lvl5pPr marL="1944014" indent="0">
              <a:buNone/>
              <a:defRPr sz="1063"/>
            </a:lvl5pPr>
            <a:lvl6pPr marL="2430018" indent="0">
              <a:buNone/>
              <a:defRPr sz="1063"/>
            </a:lvl6pPr>
            <a:lvl7pPr marL="2916022" indent="0">
              <a:buNone/>
              <a:defRPr sz="1063"/>
            </a:lvl7pPr>
            <a:lvl8pPr marL="3402025" indent="0">
              <a:buNone/>
              <a:defRPr sz="1063"/>
            </a:lvl8pPr>
            <a:lvl9pPr marL="3888029" indent="0">
              <a:buNone/>
              <a:defRPr sz="1063"/>
            </a:lvl9pPr>
          </a:lstStyle>
          <a:p>
            <a:pPr lvl="0"/>
            <a:r>
              <a:rPr lang="en-US"/>
              <a:t>Edit Master text styles</a:t>
            </a:r>
          </a:p>
        </p:txBody>
      </p:sp>
      <p:sp>
        <p:nvSpPr>
          <p:cNvPr id="5" name="Date Placeholder 4"/>
          <p:cNvSpPr>
            <a:spLocks noGrp="1"/>
          </p:cNvSpPr>
          <p:nvPr>
            <p:ph type="dt" sz="half" idx="10"/>
          </p:nvPr>
        </p:nvSpPr>
        <p:spPr/>
        <p:txBody>
          <a:bodyPr/>
          <a:lstStyle/>
          <a:p>
            <a:fld id="{378CC7FA-4DC8-4AC2-8BC3-7D8537098B71}" type="datetimeFigureOut">
              <a:rPr lang="en-GB" smtClean="0"/>
              <a:t>08/12/2022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79427D-ACDB-44CB-AE16-16FE043BA36C}" type="slidenum">
              <a:rPr lang="en-GB" smtClean="0"/>
              <a:t>‹#›</a:t>
            </a:fld>
            <a:endParaRPr lang="en-GB"/>
          </a:p>
        </p:txBody>
      </p:sp>
    </p:spTree>
    <p:extLst>
      <p:ext uri="{BB962C8B-B14F-4D97-AF65-F5344CB8AC3E}">
        <p14:creationId xmlns:p14="http://schemas.microsoft.com/office/powerpoint/2010/main" val="1783055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268" y="939186"/>
            <a:ext cx="8383727" cy="34096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68268" y="4695913"/>
            <a:ext cx="8383727" cy="111926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8268" y="16349948"/>
            <a:ext cx="2187059" cy="939183"/>
          </a:xfrm>
          <a:prstGeom prst="rect">
            <a:avLst/>
          </a:prstGeom>
        </p:spPr>
        <p:txBody>
          <a:bodyPr vert="horz" lIns="91440" tIns="45720" rIns="91440" bIns="45720" rtlCol="0" anchor="ctr"/>
          <a:lstStyle>
            <a:lvl1pPr algn="l">
              <a:defRPr sz="1276">
                <a:solidFill>
                  <a:schemeClr val="tx1">
                    <a:tint val="75000"/>
                  </a:schemeClr>
                </a:solidFill>
              </a:defRPr>
            </a:lvl1pPr>
          </a:lstStyle>
          <a:p>
            <a:fld id="{378CC7FA-4DC8-4AC2-8BC3-7D8537098B71}" type="datetimeFigureOut">
              <a:rPr lang="en-GB" smtClean="0"/>
              <a:t>08/12/2022</a:t>
            </a:fld>
            <a:endParaRPr lang="en-GB"/>
          </a:p>
        </p:txBody>
      </p:sp>
      <p:sp>
        <p:nvSpPr>
          <p:cNvPr id="5" name="Footer Placeholder 4"/>
          <p:cNvSpPr>
            <a:spLocks noGrp="1"/>
          </p:cNvSpPr>
          <p:nvPr>
            <p:ph type="ftr" sz="quarter" idx="3"/>
          </p:nvPr>
        </p:nvSpPr>
        <p:spPr>
          <a:xfrm>
            <a:off x="3219837" y="16349948"/>
            <a:ext cx="3280589" cy="939183"/>
          </a:xfrm>
          <a:prstGeom prst="rect">
            <a:avLst/>
          </a:prstGeom>
        </p:spPr>
        <p:txBody>
          <a:bodyPr vert="horz" lIns="91440" tIns="45720" rIns="91440" bIns="45720" rtlCol="0" anchor="ctr"/>
          <a:lstStyle>
            <a:lvl1pPr algn="ctr">
              <a:defRPr sz="1276">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864936" y="16349948"/>
            <a:ext cx="2187059" cy="939183"/>
          </a:xfrm>
          <a:prstGeom prst="rect">
            <a:avLst/>
          </a:prstGeom>
        </p:spPr>
        <p:txBody>
          <a:bodyPr vert="horz" lIns="91440" tIns="45720" rIns="91440" bIns="45720" rtlCol="0" anchor="ctr"/>
          <a:lstStyle>
            <a:lvl1pPr algn="r">
              <a:defRPr sz="1276">
                <a:solidFill>
                  <a:schemeClr val="tx1">
                    <a:tint val="75000"/>
                  </a:schemeClr>
                </a:solidFill>
              </a:defRPr>
            </a:lvl1pPr>
          </a:lstStyle>
          <a:p>
            <a:fld id="{9279427D-ACDB-44CB-AE16-16FE043BA36C}" type="slidenum">
              <a:rPr lang="en-GB" smtClean="0"/>
              <a:t>‹#›</a:t>
            </a:fld>
            <a:endParaRPr lang="en-GB"/>
          </a:p>
        </p:txBody>
      </p:sp>
    </p:spTree>
    <p:extLst>
      <p:ext uri="{BB962C8B-B14F-4D97-AF65-F5344CB8AC3E}">
        <p14:creationId xmlns:p14="http://schemas.microsoft.com/office/powerpoint/2010/main" val="44223264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72007" rtl="0" eaLnBrk="1" latinLnBrk="0" hangingPunct="1">
        <a:lnSpc>
          <a:spcPct val="90000"/>
        </a:lnSpc>
        <a:spcBef>
          <a:spcPct val="0"/>
        </a:spcBef>
        <a:buNone/>
        <a:defRPr sz="4677" kern="1200">
          <a:solidFill>
            <a:schemeClr val="tx1"/>
          </a:solidFill>
          <a:latin typeface="+mj-lt"/>
          <a:ea typeface="+mj-ea"/>
          <a:cs typeface="+mj-cs"/>
        </a:defRPr>
      </a:lvl1pPr>
    </p:titleStyle>
    <p:bodyStyle>
      <a:lvl1pPr marL="243002" indent="-243002" algn="l" defTabSz="972007" rtl="0" eaLnBrk="1" latinLnBrk="0" hangingPunct="1">
        <a:lnSpc>
          <a:spcPct val="90000"/>
        </a:lnSpc>
        <a:spcBef>
          <a:spcPts val="1063"/>
        </a:spcBef>
        <a:buFont typeface="Arial" panose="020B0604020202020204" pitchFamily="34" charset="0"/>
        <a:buChar char="•"/>
        <a:defRPr sz="2976" kern="1200">
          <a:solidFill>
            <a:schemeClr val="tx1"/>
          </a:solidFill>
          <a:latin typeface="+mn-lt"/>
          <a:ea typeface="+mn-ea"/>
          <a:cs typeface="+mn-cs"/>
        </a:defRPr>
      </a:lvl1pPr>
      <a:lvl2pPr marL="729005" indent="-243002" algn="l" defTabSz="972007" rtl="0" eaLnBrk="1" latinLnBrk="0" hangingPunct="1">
        <a:lnSpc>
          <a:spcPct val="90000"/>
        </a:lnSpc>
        <a:spcBef>
          <a:spcPts val="532"/>
        </a:spcBef>
        <a:buFont typeface="Arial" panose="020B0604020202020204" pitchFamily="34" charset="0"/>
        <a:buChar char="•"/>
        <a:defRPr sz="2551" kern="1200">
          <a:solidFill>
            <a:schemeClr val="tx1"/>
          </a:solidFill>
          <a:latin typeface="+mn-lt"/>
          <a:ea typeface="+mn-ea"/>
          <a:cs typeface="+mn-cs"/>
        </a:defRPr>
      </a:lvl2pPr>
      <a:lvl3pPr marL="1215009" indent="-243002" algn="l" defTabSz="972007" rtl="0" eaLnBrk="1" latinLnBrk="0" hangingPunct="1">
        <a:lnSpc>
          <a:spcPct val="90000"/>
        </a:lnSpc>
        <a:spcBef>
          <a:spcPts val="532"/>
        </a:spcBef>
        <a:buFont typeface="Arial" panose="020B0604020202020204" pitchFamily="34" charset="0"/>
        <a:buChar char="•"/>
        <a:defRPr sz="2126" kern="1200">
          <a:solidFill>
            <a:schemeClr val="tx1"/>
          </a:solidFill>
          <a:latin typeface="+mn-lt"/>
          <a:ea typeface="+mn-ea"/>
          <a:cs typeface="+mn-cs"/>
        </a:defRPr>
      </a:lvl3pPr>
      <a:lvl4pPr marL="1701013" indent="-243002" algn="l" defTabSz="972007" rtl="0" eaLnBrk="1" latinLnBrk="0" hangingPunct="1">
        <a:lnSpc>
          <a:spcPct val="90000"/>
        </a:lnSpc>
        <a:spcBef>
          <a:spcPts val="532"/>
        </a:spcBef>
        <a:buFont typeface="Arial" panose="020B0604020202020204" pitchFamily="34" charset="0"/>
        <a:buChar char="•"/>
        <a:defRPr sz="1913" kern="1200">
          <a:solidFill>
            <a:schemeClr val="tx1"/>
          </a:solidFill>
          <a:latin typeface="+mn-lt"/>
          <a:ea typeface="+mn-ea"/>
          <a:cs typeface="+mn-cs"/>
        </a:defRPr>
      </a:lvl4pPr>
      <a:lvl5pPr marL="2187016" indent="-243002" algn="l" defTabSz="972007" rtl="0" eaLnBrk="1" latinLnBrk="0" hangingPunct="1">
        <a:lnSpc>
          <a:spcPct val="90000"/>
        </a:lnSpc>
        <a:spcBef>
          <a:spcPts val="532"/>
        </a:spcBef>
        <a:buFont typeface="Arial" panose="020B0604020202020204" pitchFamily="34" charset="0"/>
        <a:buChar char="•"/>
        <a:defRPr sz="1913" kern="1200">
          <a:solidFill>
            <a:schemeClr val="tx1"/>
          </a:solidFill>
          <a:latin typeface="+mn-lt"/>
          <a:ea typeface="+mn-ea"/>
          <a:cs typeface="+mn-cs"/>
        </a:defRPr>
      </a:lvl5pPr>
      <a:lvl6pPr marL="2673020" indent="-243002" algn="l" defTabSz="972007" rtl="0" eaLnBrk="1" latinLnBrk="0" hangingPunct="1">
        <a:lnSpc>
          <a:spcPct val="90000"/>
        </a:lnSpc>
        <a:spcBef>
          <a:spcPts val="532"/>
        </a:spcBef>
        <a:buFont typeface="Arial" panose="020B0604020202020204" pitchFamily="34" charset="0"/>
        <a:buChar char="•"/>
        <a:defRPr sz="1913" kern="1200">
          <a:solidFill>
            <a:schemeClr val="tx1"/>
          </a:solidFill>
          <a:latin typeface="+mn-lt"/>
          <a:ea typeface="+mn-ea"/>
          <a:cs typeface="+mn-cs"/>
        </a:defRPr>
      </a:lvl6pPr>
      <a:lvl7pPr marL="3159023" indent="-243002" algn="l" defTabSz="972007" rtl="0" eaLnBrk="1" latinLnBrk="0" hangingPunct="1">
        <a:lnSpc>
          <a:spcPct val="90000"/>
        </a:lnSpc>
        <a:spcBef>
          <a:spcPts val="532"/>
        </a:spcBef>
        <a:buFont typeface="Arial" panose="020B0604020202020204" pitchFamily="34" charset="0"/>
        <a:buChar char="•"/>
        <a:defRPr sz="1913" kern="1200">
          <a:solidFill>
            <a:schemeClr val="tx1"/>
          </a:solidFill>
          <a:latin typeface="+mn-lt"/>
          <a:ea typeface="+mn-ea"/>
          <a:cs typeface="+mn-cs"/>
        </a:defRPr>
      </a:lvl7pPr>
      <a:lvl8pPr marL="3645027" indent="-243002" algn="l" defTabSz="972007" rtl="0" eaLnBrk="1" latinLnBrk="0" hangingPunct="1">
        <a:lnSpc>
          <a:spcPct val="90000"/>
        </a:lnSpc>
        <a:spcBef>
          <a:spcPts val="532"/>
        </a:spcBef>
        <a:buFont typeface="Arial" panose="020B0604020202020204" pitchFamily="34" charset="0"/>
        <a:buChar char="•"/>
        <a:defRPr sz="1913" kern="1200">
          <a:solidFill>
            <a:schemeClr val="tx1"/>
          </a:solidFill>
          <a:latin typeface="+mn-lt"/>
          <a:ea typeface="+mn-ea"/>
          <a:cs typeface="+mn-cs"/>
        </a:defRPr>
      </a:lvl8pPr>
      <a:lvl9pPr marL="4131031" indent="-243002" algn="l" defTabSz="972007" rtl="0" eaLnBrk="1" latinLnBrk="0" hangingPunct="1">
        <a:lnSpc>
          <a:spcPct val="90000"/>
        </a:lnSpc>
        <a:spcBef>
          <a:spcPts val="532"/>
        </a:spcBef>
        <a:buFont typeface="Arial" panose="020B0604020202020204" pitchFamily="34" charset="0"/>
        <a:buChar char="•"/>
        <a:defRPr sz="1913" kern="1200">
          <a:solidFill>
            <a:schemeClr val="tx1"/>
          </a:solidFill>
          <a:latin typeface="+mn-lt"/>
          <a:ea typeface="+mn-ea"/>
          <a:cs typeface="+mn-cs"/>
        </a:defRPr>
      </a:lvl9pPr>
    </p:bodyStyle>
    <p:otherStyle>
      <a:defPPr>
        <a:defRPr lang="en-US"/>
      </a:defPPr>
      <a:lvl1pPr marL="0" algn="l" defTabSz="972007" rtl="0" eaLnBrk="1" latinLnBrk="0" hangingPunct="1">
        <a:defRPr sz="1913" kern="1200">
          <a:solidFill>
            <a:schemeClr val="tx1"/>
          </a:solidFill>
          <a:latin typeface="+mn-lt"/>
          <a:ea typeface="+mn-ea"/>
          <a:cs typeface="+mn-cs"/>
        </a:defRPr>
      </a:lvl1pPr>
      <a:lvl2pPr marL="486004" algn="l" defTabSz="972007" rtl="0" eaLnBrk="1" latinLnBrk="0" hangingPunct="1">
        <a:defRPr sz="1913" kern="1200">
          <a:solidFill>
            <a:schemeClr val="tx1"/>
          </a:solidFill>
          <a:latin typeface="+mn-lt"/>
          <a:ea typeface="+mn-ea"/>
          <a:cs typeface="+mn-cs"/>
        </a:defRPr>
      </a:lvl2pPr>
      <a:lvl3pPr marL="972007" algn="l" defTabSz="972007" rtl="0" eaLnBrk="1" latinLnBrk="0" hangingPunct="1">
        <a:defRPr sz="1913" kern="1200">
          <a:solidFill>
            <a:schemeClr val="tx1"/>
          </a:solidFill>
          <a:latin typeface="+mn-lt"/>
          <a:ea typeface="+mn-ea"/>
          <a:cs typeface="+mn-cs"/>
        </a:defRPr>
      </a:lvl3pPr>
      <a:lvl4pPr marL="1458011" algn="l" defTabSz="972007" rtl="0" eaLnBrk="1" latinLnBrk="0" hangingPunct="1">
        <a:defRPr sz="1913" kern="1200">
          <a:solidFill>
            <a:schemeClr val="tx1"/>
          </a:solidFill>
          <a:latin typeface="+mn-lt"/>
          <a:ea typeface="+mn-ea"/>
          <a:cs typeface="+mn-cs"/>
        </a:defRPr>
      </a:lvl4pPr>
      <a:lvl5pPr marL="1944014" algn="l" defTabSz="972007" rtl="0" eaLnBrk="1" latinLnBrk="0" hangingPunct="1">
        <a:defRPr sz="1913" kern="1200">
          <a:solidFill>
            <a:schemeClr val="tx1"/>
          </a:solidFill>
          <a:latin typeface="+mn-lt"/>
          <a:ea typeface="+mn-ea"/>
          <a:cs typeface="+mn-cs"/>
        </a:defRPr>
      </a:lvl5pPr>
      <a:lvl6pPr marL="2430018" algn="l" defTabSz="972007" rtl="0" eaLnBrk="1" latinLnBrk="0" hangingPunct="1">
        <a:defRPr sz="1913" kern="1200">
          <a:solidFill>
            <a:schemeClr val="tx1"/>
          </a:solidFill>
          <a:latin typeface="+mn-lt"/>
          <a:ea typeface="+mn-ea"/>
          <a:cs typeface="+mn-cs"/>
        </a:defRPr>
      </a:lvl6pPr>
      <a:lvl7pPr marL="2916022" algn="l" defTabSz="972007" rtl="0" eaLnBrk="1" latinLnBrk="0" hangingPunct="1">
        <a:defRPr sz="1913" kern="1200">
          <a:solidFill>
            <a:schemeClr val="tx1"/>
          </a:solidFill>
          <a:latin typeface="+mn-lt"/>
          <a:ea typeface="+mn-ea"/>
          <a:cs typeface="+mn-cs"/>
        </a:defRPr>
      </a:lvl7pPr>
      <a:lvl8pPr marL="3402025" algn="l" defTabSz="972007" rtl="0" eaLnBrk="1" latinLnBrk="0" hangingPunct="1">
        <a:defRPr sz="1913" kern="1200">
          <a:solidFill>
            <a:schemeClr val="tx1"/>
          </a:solidFill>
          <a:latin typeface="+mn-lt"/>
          <a:ea typeface="+mn-ea"/>
          <a:cs typeface="+mn-cs"/>
        </a:defRPr>
      </a:lvl8pPr>
      <a:lvl9pPr marL="3888029" algn="l" defTabSz="972007" rtl="0" eaLnBrk="1" latinLnBrk="0" hangingPunct="1">
        <a:defRPr sz="19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tiff"/><Relationship Id="rId18" Type="http://schemas.openxmlformats.org/officeDocument/2006/relationships/image" Target="../media/image16.jpeg"/><Relationship Id="rId26" Type="http://schemas.openxmlformats.org/officeDocument/2006/relationships/image" Target="../media/image24.jpeg"/><Relationship Id="rId39" Type="http://schemas.openxmlformats.org/officeDocument/2006/relationships/image" Target="../media/image37.png"/><Relationship Id="rId21" Type="http://schemas.openxmlformats.org/officeDocument/2006/relationships/image" Target="../media/image19.jpeg"/><Relationship Id="rId34" Type="http://schemas.openxmlformats.org/officeDocument/2006/relationships/image" Target="../media/image32.jpeg"/><Relationship Id="rId42" Type="http://schemas.openxmlformats.org/officeDocument/2006/relationships/image" Target="../media/image40.png"/><Relationship Id="rId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14.png"/><Relationship Id="rId29" Type="http://schemas.openxmlformats.org/officeDocument/2006/relationships/image" Target="../media/image27.tiff"/><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tiff"/><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jpeg"/><Relationship Id="rId36" Type="http://schemas.openxmlformats.org/officeDocument/2006/relationships/image" Target="../media/image34.jpeg"/><Relationship Id="rId10" Type="http://schemas.openxmlformats.org/officeDocument/2006/relationships/image" Target="../media/image8.jpeg"/><Relationship Id="rId19" Type="http://schemas.openxmlformats.org/officeDocument/2006/relationships/image" Target="../media/image17.jpeg"/><Relationship Id="rId31" Type="http://schemas.openxmlformats.org/officeDocument/2006/relationships/image" Target="../media/image29.png"/><Relationship Id="rId44"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jpeg"/><Relationship Id="rId22" Type="http://schemas.openxmlformats.org/officeDocument/2006/relationships/image" Target="../media/image20.jpeg"/><Relationship Id="rId27" Type="http://schemas.openxmlformats.org/officeDocument/2006/relationships/image" Target="../media/image25.jpeg"/><Relationship Id="rId30" Type="http://schemas.openxmlformats.org/officeDocument/2006/relationships/image" Target="../media/image28.tiff"/><Relationship Id="rId35" Type="http://schemas.openxmlformats.org/officeDocument/2006/relationships/image" Target="../media/image33.jpeg"/><Relationship Id="rId43" Type="http://schemas.openxmlformats.org/officeDocument/2006/relationships/image" Target="../media/image41.png"/><Relationship Id="rId8" Type="http://schemas.openxmlformats.org/officeDocument/2006/relationships/image" Target="../media/image6.tiff"/><Relationship Id="rId3" Type="http://schemas.openxmlformats.org/officeDocument/2006/relationships/image" Target="../media/image1.jpg"/><Relationship Id="rId12" Type="http://schemas.openxmlformats.org/officeDocument/2006/relationships/image" Target="../media/image10.png"/><Relationship Id="rId17" Type="http://schemas.openxmlformats.org/officeDocument/2006/relationships/image" Target="../media/image15.jpeg"/><Relationship Id="rId25" Type="http://schemas.openxmlformats.org/officeDocument/2006/relationships/image" Target="../media/image23.jpeg"/><Relationship Id="rId33" Type="http://schemas.openxmlformats.org/officeDocument/2006/relationships/image" Target="../media/image31.jpeg"/><Relationship Id="rId38" Type="http://schemas.openxmlformats.org/officeDocument/2006/relationships/image" Target="../media/image36.png"/><Relationship Id="rId20" Type="http://schemas.openxmlformats.org/officeDocument/2006/relationships/image" Target="../media/image18.jpeg"/><Relationship Id="rId41"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A6D585-4B16-4578-A4F0-4BC770DCC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0" y="81443"/>
            <a:ext cx="9720263" cy="17631662"/>
          </a:xfrm>
          <a:prstGeom prst="rect">
            <a:avLst/>
          </a:prstGeom>
        </p:spPr>
      </p:pic>
      <p:sp>
        <p:nvSpPr>
          <p:cNvPr id="433" name="TextBox 432">
            <a:extLst>
              <a:ext uri="{FF2B5EF4-FFF2-40B4-BE49-F238E27FC236}">
                <a16:creationId xmlns:a16="http://schemas.microsoft.com/office/drawing/2014/main" id="{DE5197F6-C562-4BF2-824E-F00C80C1CA0E}"/>
              </a:ext>
            </a:extLst>
          </p:cNvPr>
          <p:cNvSpPr txBox="1"/>
          <p:nvPr/>
        </p:nvSpPr>
        <p:spPr>
          <a:xfrm>
            <a:off x="2848733" y="14376938"/>
            <a:ext cx="2150093" cy="423962"/>
          </a:xfrm>
          <a:prstGeom prst="rect">
            <a:avLst/>
          </a:prstGeom>
          <a:noFill/>
        </p:spPr>
        <p:txBody>
          <a:bodyPr wrap="square" rtlCol="0">
            <a:spAutoFit/>
          </a:bodyPr>
          <a:lstStyle/>
          <a:p>
            <a:r>
              <a:rPr lang="en-US" dirty="0">
                <a:solidFill>
                  <a:schemeClr val="bg1"/>
                </a:solidFill>
              </a:rPr>
              <a:t>ART &amp; CULTURE</a:t>
            </a:r>
            <a:endParaRPr lang="en-GB" dirty="0">
              <a:solidFill>
                <a:schemeClr val="bg1"/>
              </a:solidFill>
            </a:endParaRPr>
          </a:p>
        </p:txBody>
      </p:sp>
      <p:sp>
        <p:nvSpPr>
          <p:cNvPr id="5" name="TextBox 4">
            <a:extLst>
              <a:ext uri="{FF2B5EF4-FFF2-40B4-BE49-F238E27FC236}">
                <a16:creationId xmlns:a16="http://schemas.microsoft.com/office/drawing/2014/main" id="{8E8C4138-BA03-4B66-9616-B88DF418DAA0}"/>
              </a:ext>
            </a:extLst>
          </p:cNvPr>
          <p:cNvSpPr txBox="1"/>
          <p:nvPr/>
        </p:nvSpPr>
        <p:spPr>
          <a:xfrm>
            <a:off x="4160753" y="16445797"/>
            <a:ext cx="2470426" cy="423962"/>
          </a:xfrm>
          <a:prstGeom prst="rect">
            <a:avLst/>
          </a:prstGeom>
          <a:noFill/>
        </p:spPr>
        <p:txBody>
          <a:bodyPr wrap="square" rtlCol="0">
            <a:spAutoFit/>
          </a:bodyPr>
          <a:lstStyle/>
          <a:p>
            <a:pPr algn="ctr"/>
            <a:r>
              <a:rPr lang="en-US" dirty="0">
                <a:solidFill>
                  <a:schemeClr val="bg1"/>
                </a:solidFill>
              </a:rPr>
              <a:t>MARK-MAKING</a:t>
            </a:r>
            <a:endParaRPr lang="en-GB" dirty="0">
              <a:solidFill>
                <a:schemeClr val="bg1"/>
              </a:solidFill>
            </a:endParaRPr>
          </a:p>
        </p:txBody>
      </p:sp>
      <p:sp>
        <p:nvSpPr>
          <p:cNvPr id="489" name="TextBox 488">
            <a:extLst>
              <a:ext uri="{FF2B5EF4-FFF2-40B4-BE49-F238E27FC236}">
                <a16:creationId xmlns:a16="http://schemas.microsoft.com/office/drawing/2014/main" id="{93659DD9-05C8-47A5-B42E-3FC37C4B622A}"/>
              </a:ext>
            </a:extLst>
          </p:cNvPr>
          <p:cNvSpPr txBox="1"/>
          <p:nvPr/>
        </p:nvSpPr>
        <p:spPr>
          <a:xfrm>
            <a:off x="2182518" y="4118564"/>
            <a:ext cx="3983789" cy="423962"/>
          </a:xfrm>
          <a:prstGeom prst="rect">
            <a:avLst/>
          </a:prstGeom>
          <a:noFill/>
        </p:spPr>
        <p:txBody>
          <a:bodyPr wrap="square" rtlCol="0">
            <a:spAutoFit/>
          </a:bodyPr>
          <a:lstStyle/>
          <a:p>
            <a:pPr algn="ctr"/>
            <a:r>
              <a:rPr lang="en-US" dirty="0">
                <a:solidFill>
                  <a:schemeClr val="bg1"/>
                </a:solidFill>
              </a:rPr>
              <a:t>PORTFOLIO</a:t>
            </a:r>
            <a:endParaRPr lang="en-GB" dirty="0">
              <a:solidFill>
                <a:schemeClr val="bg1"/>
              </a:solidFill>
            </a:endParaRPr>
          </a:p>
        </p:txBody>
      </p:sp>
      <p:cxnSp>
        <p:nvCxnSpPr>
          <p:cNvPr id="299" name="Straight Connector 298">
            <a:extLst>
              <a:ext uri="{FF2B5EF4-FFF2-40B4-BE49-F238E27FC236}">
                <a16:creationId xmlns:a16="http://schemas.microsoft.com/office/drawing/2014/main" id="{EC642833-F2C5-4B08-9721-A4A7EB6AFBA4}"/>
              </a:ext>
            </a:extLst>
          </p:cNvPr>
          <p:cNvCxnSpPr>
            <a:cxnSpLocks/>
          </p:cNvCxnSpPr>
          <p:nvPr/>
        </p:nvCxnSpPr>
        <p:spPr>
          <a:xfrm flipH="1">
            <a:off x="6739458" y="16054493"/>
            <a:ext cx="16119" cy="45526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EC642833-F2C5-4B08-9721-A4A7EB6AFBA4}"/>
              </a:ext>
            </a:extLst>
          </p:cNvPr>
          <p:cNvCxnSpPr>
            <a:cxnSpLocks/>
          </p:cNvCxnSpPr>
          <p:nvPr/>
        </p:nvCxnSpPr>
        <p:spPr>
          <a:xfrm flipH="1" flipV="1">
            <a:off x="6448404" y="16624379"/>
            <a:ext cx="226318" cy="504595"/>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EC642833-F2C5-4B08-9721-A4A7EB6AFBA4}"/>
              </a:ext>
            </a:extLst>
          </p:cNvPr>
          <p:cNvCxnSpPr>
            <a:cxnSpLocks/>
          </p:cNvCxnSpPr>
          <p:nvPr/>
        </p:nvCxnSpPr>
        <p:spPr>
          <a:xfrm flipH="1">
            <a:off x="2707182" y="16091312"/>
            <a:ext cx="35506" cy="411809"/>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a:cxnSpLocks/>
          </p:cNvCxnSpPr>
          <p:nvPr/>
        </p:nvCxnSpPr>
        <p:spPr>
          <a:xfrm>
            <a:off x="5378455" y="14127691"/>
            <a:ext cx="3185" cy="859254"/>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C642833-F2C5-4B08-9721-A4A7EB6AFBA4}"/>
              </a:ext>
            </a:extLst>
          </p:cNvPr>
          <p:cNvCxnSpPr>
            <a:cxnSpLocks/>
            <a:stCxn id="199" idx="7"/>
          </p:cNvCxnSpPr>
          <p:nvPr/>
        </p:nvCxnSpPr>
        <p:spPr>
          <a:xfrm flipV="1">
            <a:off x="1220265" y="16354473"/>
            <a:ext cx="404349" cy="424990"/>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C642833-F2C5-4B08-9721-A4A7EB6AFBA4}"/>
              </a:ext>
            </a:extLst>
          </p:cNvPr>
          <p:cNvCxnSpPr>
            <a:cxnSpLocks/>
          </p:cNvCxnSpPr>
          <p:nvPr/>
        </p:nvCxnSpPr>
        <p:spPr>
          <a:xfrm flipV="1">
            <a:off x="803990" y="15749899"/>
            <a:ext cx="526703" cy="133174"/>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C642833-F2C5-4B08-9721-A4A7EB6AFBA4}"/>
              </a:ext>
            </a:extLst>
          </p:cNvPr>
          <p:cNvCxnSpPr>
            <a:cxnSpLocks/>
          </p:cNvCxnSpPr>
          <p:nvPr/>
        </p:nvCxnSpPr>
        <p:spPr>
          <a:xfrm>
            <a:off x="891072" y="14693210"/>
            <a:ext cx="588480" cy="264985"/>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C642833-F2C5-4B08-9721-A4A7EB6AFBA4}"/>
              </a:ext>
            </a:extLst>
          </p:cNvPr>
          <p:cNvCxnSpPr>
            <a:cxnSpLocks/>
          </p:cNvCxnSpPr>
          <p:nvPr/>
        </p:nvCxnSpPr>
        <p:spPr>
          <a:xfrm flipH="1">
            <a:off x="15200234" y="24640656"/>
            <a:ext cx="163994" cy="68739"/>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C642833-F2C5-4B08-9721-A4A7EB6AFBA4}"/>
              </a:ext>
            </a:extLst>
          </p:cNvPr>
          <p:cNvCxnSpPr>
            <a:cxnSpLocks/>
          </p:cNvCxnSpPr>
          <p:nvPr/>
        </p:nvCxnSpPr>
        <p:spPr>
          <a:xfrm flipH="1" flipV="1">
            <a:off x="4933090" y="14693211"/>
            <a:ext cx="219271" cy="560734"/>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cxnSpLocks/>
          </p:cNvCxnSpPr>
          <p:nvPr/>
        </p:nvCxnSpPr>
        <p:spPr>
          <a:xfrm flipV="1">
            <a:off x="582156" y="11489121"/>
            <a:ext cx="1286602" cy="1317"/>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4" name="Straight Connector 253"/>
          <p:cNvCxnSpPr>
            <a:cxnSpLocks/>
          </p:cNvCxnSpPr>
          <p:nvPr/>
        </p:nvCxnSpPr>
        <p:spPr>
          <a:xfrm flipV="1">
            <a:off x="2478105" y="14176343"/>
            <a:ext cx="0" cy="798696"/>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4" name="Straight Connector 353"/>
          <p:cNvCxnSpPr/>
          <p:nvPr/>
        </p:nvCxnSpPr>
        <p:spPr>
          <a:xfrm>
            <a:off x="4814339" y="12143534"/>
            <a:ext cx="1843" cy="830132"/>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057" name="Rectangle 1056"/>
          <p:cNvSpPr/>
          <p:nvPr/>
        </p:nvSpPr>
        <p:spPr>
          <a:xfrm>
            <a:off x="7793588" y="15842179"/>
            <a:ext cx="1630905" cy="1590903"/>
          </a:xfrm>
          <a:prstGeom prst="rect">
            <a:avLst/>
          </a:prstGeom>
          <a:solidFill>
            <a:schemeClr val="bg1"/>
          </a:solidFill>
          <a:ln w="76200">
            <a:solidFill>
              <a:srgbClr val="253A7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9" name="Picture 158" descr="Screen Shot 2019-10-12 at 12.46.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880094" y="15974633"/>
            <a:ext cx="1431581" cy="1387728"/>
          </a:xfrm>
          <a:prstGeom prst="rect">
            <a:avLst/>
          </a:prstGeom>
        </p:spPr>
      </p:pic>
      <p:sp>
        <p:nvSpPr>
          <p:cNvPr id="363" name="TextBox 362"/>
          <p:cNvSpPr txBox="1"/>
          <p:nvPr/>
        </p:nvSpPr>
        <p:spPr>
          <a:xfrm rot="16200000">
            <a:off x="7213048" y="16470492"/>
            <a:ext cx="760992" cy="307777"/>
          </a:xfrm>
          <a:prstGeom prst="rect">
            <a:avLst/>
          </a:prstGeom>
          <a:noFill/>
        </p:spPr>
        <p:txBody>
          <a:bodyPr wrap="square" rtlCol="0" anchor="ctr">
            <a:spAutoFit/>
          </a:bodyPr>
          <a:lstStyle/>
          <a:p>
            <a:pPr algn="ctr"/>
            <a:r>
              <a:rPr lang="en-US" sz="1400" b="1" dirty="0">
                <a:solidFill>
                  <a:schemeClr val="bg1"/>
                </a:solidFill>
              </a:rPr>
              <a:t>Year 7</a:t>
            </a:r>
          </a:p>
        </p:txBody>
      </p:sp>
      <p:sp>
        <p:nvSpPr>
          <p:cNvPr id="644" name="TextBox 643"/>
          <p:cNvSpPr txBox="1"/>
          <p:nvPr/>
        </p:nvSpPr>
        <p:spPr>
          <a:xfrm>
            <a:off x="-69927" y="568483"/>
            <a:ext cx="9720263" cy="523220"/>
          </a:xfrm>
          <a:prstGeom prst="rect">
            <a:avLst/>
          </a:prstGeom>
          <a:noFill/>
        </p:spPr>
        <p:txBody>
          <a:bodyPr wrap="square" rtlCol="0">
            <a:spAutoFit/>
          </a:bodyPr>
          <a:lstStyle/>
          <a:p>
            <a:pPr algn="ctr"/>
            <a:r>
              <a:rPr lang="en-US" sz="2800" b="1" dirty="0">
                <a:solidFill>
                  <a:srgbClr val="263B7E"/>
                </a:solidFill>
              </a:rPr>
              <a:t>Pupils’ Learning Journey</a:t>
            </a:r>
          </a:p>
        </p:txBody>
      </p:sp>
      <p:cxnSp>
        <p:nvCxnSpPr>
          <p:cNvPr id="425" name="Straight Connector 424">
            <a:extLst>
              <a:ext uri="{FF2B5EF4-FFF2-40B4-BE49-F238E27FC236}">
                <a16:creationId xmlns:a16="http://schemas.microsoft.com/office/drawing/2014/main" id="{AC95ACE4-9311-4F13-834B-F02C99E439FD}"/>
              </a:ext>
            </a:extLst>
          </p:cNvPr>
          <p:cNvCxnSpPr>
            <a:cxnSpLocks/>
          </p:cNvCxnSpPr>
          <p:nvPr/>
        </p:nvCxnSpPr>
        <p:spPr>
          <a:xfrm flipV="1">
            <a:off x="1971446" y="16886991"/>
            <a:ext cx="425422" cy="180952"/>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AB763149-AF86-48A4-9113-7CB6B71FF5AC}"/>
              </a:ext>
            </a:extLst>
          </p:cNvPr>
          <p:cNvCxnSpPr>
            <a:cxnSpLocks/>
          </p:cNvCxnSpPr>
          <p:nvPr/>
        </p:nvCxnSpPr>
        <p:spPr>
          <a:xfrm>
            <a:off x="6989255" y="3735048"/>
            <a:ext cx="7939" cy="869741"/>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606" name="TextBox 605">
            <a:extLst>
              <a:ext uri="{FF2B5EF4-FFF2-40B4-BE49-F238E27FC236}">
                <a16:creationId xmlns:a16="http://schemas.microsoft.com/office/drawing/2014/main" id="{B9748C32-98C0-4D83-B91A-E690ECDCC8BB}"/>
              </a:ext>
            </a:extLst>
          </p:cNvPr>
          <p:cNvSpPr txBox="1"/>
          <p:nvPr/>
        </p:nvSpPr>
        <p:spPr>
          <a:xfrm rot="5400000">
            <a:off x="5201909" y="14402951"/>
            <a:ext cx="760992" cy="307777"/>
          </a:xfrm>
          <a:prstGeom prst="rect">
            <a:avLst/>
          </a:prstGeom>
          <a:noFill/>
        </p:spPr>
        <p:txBody>
          <a:bodyPr wrap="square" rtlCol="0" anchor="ctr">
            <a:spAutoFit/>
          </a:bodyPr>
          <a:lstStyle/>
          <a:p>
            <a:pPr algn="ctr"/>
            <a:r>
              <a:rPr lang="en-US" sz="1400" b="1" dirty="0">
                <a:solidFill>
                  <a:schemeClr val="bg1"/>
                </a:solidFill>
              </a:rPr>
              <a:t>Year 8</a:t>
            </a:r>
          </a:p>
        </p:txBody>
      </p:sp>
      <p:sp>
        <p:nvSpPr>
          <p:cNvPr id="609" name="TextBox 608">
            <a:extLst>
              <a:ext uri="{FF2B5EF4-FFF2-40B4-BE49-F238E27FC236}">
                <a16:creationId xmlns:a16="http://schemas.microsoft.com/office/drawing/2014/main" id="{9CCF76FF-7644-4868-9871-73873767F606}"/>
              </a:ext>
            </a:extLst>
          </p:cNvPr>
          <p:cNvSpPr txBox="1"/>
          <p:nvPr/>
        </p:nvSpPr>
        <p:spPr>
          <a:xfrm>
            <a:off x="936872" y="11182863"/>
            <a:ext cx="760992" cy="307777"/>
          </a:xfrm>
          <a:prstGeom prst="rect">
            <a:avLst/>
          </a:prstGeom>
          <a:noFill/>
        </p:spPr>
        <p:txBody>
          <a:bodyPr wrap="square" rtlCol="0" anchor="ctr">
            <a:spAutoFit/>
          </a:bodyPr>
          <a:lstStyle/>
          <a:p>
            <a:pPr algn="ctr"/>
            <a:r>
              <a:rPr lang="en-US" sz="1400" b="1" dirty="0">
                <a:solidFill>
                  <a:schemeClr val="bg1"/>
                </a:solidFill>
              </a:rPr>
              <a:t>Year 9</a:t>
            </a:r>
          </a:p>
        </p:txBody>
      </p:sp>
      <p:sp>
        <p:nvSpPr>
          <p:cNvPr id="614" name="TextBox 613">
            <a:extLst>
              <a:ext uri="{FF2B5EF4-FFF2-40B4-BE49-F238E27FC236}">
                <a16:creationId xmlns:a16="http://schemas.microsoft.com/office/drawing/2014/main" id="{9503B241-7968-47B1-B5C3-ED80FBDC70D0}"/>
              </a:ext>
            </a:extLst>
          </p:cNvPr>
          <p:cNvSpPr txBox="1"/>
          <p:nvPr/>
        </p:nvSpPr>
        <p:spPr>
          <a:xfrm rot="16200000">
            <a:off x="6470729" y="4085896"/>
            <a:ext cx="760992" cy="307777"/>
          </a:xfrm>
          <a:prstGeom prst="rect">
            <a:avLst/>
          </a:prstGeom>
          <a:noFill/>
        </p:spPr>
        <p:txBody>
          <a:bodyPr wrap="square" rtlCol="0" anchor="ctr">
            <a:spAutoFit/>
          </a:bodyPr>
          <a:lstStyle/>
          <a:p>
            <a:pPr algn="ctr"/>
            <a:r>
              <a:rPr lang="en-US" sz="1400" b="1" dirty="0">
                <a:solidFill>
                  <a:schemeClr val="bg1"/>
                </a:solidFill>
              </a:rPr>
              <a:t>Year 11</a:t>
            </a:r>
          </a:p>
        </p:txBody>
      </p:sp>
      <p:sp>
        <p:nvSpPr>
          <p:cNvPr id="625" name="TextBox 624">
            <a:extLst>
              <a:ext uri="{FF2B5EF4-FFF2-40B4-BE49-F238E27FC236}">
                <a16:creationId xmlns:a16="http://schemas.microsoft.com/office/drawing/2014/main" id="{E5F556FE-C7E2-4815-BDA6-862119C3208B}"/>
              </a:ext>
            </a:extLst>
          </p:cNvPr>
          <p:cNvSpPr txBox="1"/>
          <p:nvPr/>
        </p:nvSpPr>
        <p:spPr>
          <a:xfrm>
            <a:off x="1940295" y="12360568"/>
            <a:ext cx="3221271" cy="423962"/>
          </a:xfrm>
          <a:prstGeom prst="rect">
            <a:avLst/>
          </a:prstGeom>
          <a:noFill/>
        </p:spPr>
        <p:txBody>
          <a:bodyPr wrap="square" rtlCol="0">
            <a:spAutoFit/>
          </a:bodyPr>
          <a:lstStyle/>
          <a:p>
            <a:r>
              <a:rPr lang="en-US" dirty="0">
                <a:solidFill>
                  <a:schemeClr val="bg1"/>
                </a:solidFill>
              </a:rPr>
              <a:t>NEW PERSPECTIVES</a:t>
            </a:r>
            <a:endParaRPr lang="en-GB" dirty="0">
              <a:solidFill>
                <a:schemeClr val="bg1"/>
              </a:solidFill>
            </a:endParaRPr>
          </a:p>
        </p:txBody>
      </p:sp>
      <p:cxnSp>
        <p:nvCxnSpPr>
          <p:cNvPr id="626" name="Straight Connector 625">
            <a:extLst>
              <a:ext uri="{FF2B5EF4-FFF2-40B4-BE49-F238E27FC236}">
                <a16:creationId xmlns:a16="http://schemas.microsoft.com/office/drawing/2014/main" id="{4F7A2C7F-484A-4FD4-9F49-9C0C21B9C531}"/>
              </a:ext>
            </a:extLst>
          </p:cNvPr>
          <p:cNvCxnSpPr>
            <a:cxnSpLocks/>
          </p:cNvCxnSpPr>
          <p:nvPr/>
        </p:nvCxnSpPr>
        <p:spPr>
          <a:xfrm flipH="1" flipV="1">
            <a:off x="685693" y="3308298"/>
            <a:ext cx="1178192" cy="10697"/>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628" name="TextBox 627">
            <a:extLst>
              <a:ext uri="{FF2B5EF4-FFF2-40B4-BE49-F238E27FC236}">
                <a16:creationId xmlns:a16="http://schemas.microsoft.com/office/drawing/2014/main" id="{A82C5D7F-D63B-405D-99F1-CF369091FB49}"/>
              </a:ext>
            </a:extLst>
          </p:cNvPr>
          <p:cNvSpPr txBox="1"/>
          <p:nvPr/>
        </p:nvSpPr>
        <p:spPr>
          <a:xfrm>
            <a:off x="1767352" y="2026484"/>
            <a:ext cx="4225916" cy="423962"/>
          </a:xfrm>
          <a:prstGeom prst="rect">
            <a:avLst/>
          </a:prstGeom>
          <a:noFill/>
        </p:spPr>
        <p:txBody>
          <a:bodyPr wrap="square" rtlCol="0">
            <a:spAutoFit/>
          </a:bodyPr>
          <a:lstStyle/>
          <a:p>
            <a:pPr algn="ctr"/>
            <a:r>
              <a:rPr lang="en-US" dirty="0">
                <a:solidFill>
                  <a:schemeClr val="bg1"/>
                </a:solidFill>
              </a:rPr>
              <a:t>EXTERNALLY SET ASSIGNMENT</a:t>
            </a:r>
            <a:endParaRPr lang="en-GB" dirty="0">
              <a:solidFill>
                <a:schemeClr val="bg1"/>
              </a:solidFill>
            </a:endParaRPr>
          </a:p>
        </p:txBody>
      </p:sp>
      <p:cxnSp>
        <p:nvCxnSpPr>
          <p:cNvPr id="629" name="Straight Connector 628">
            <a:extLst>
              <a:ext uri="{FF2B5EF4-FFF2-40B4-BE49-F238E27FC236}">
                <a16:creationId xmlns:a16="http://schemas.microsoft.com/office/drawing/2014/main" id="{EC5BB3A7-D87B-4EE2-8716-AA44D6470627}"/>
              </a:ext>
            </a:extLst>
          </p:cNvPr>
          <p:cNvCxnSpPr>
            <a:cxnSpLocks/>
          </p:cNvCxnSpPr>
          <p:nvPr/>
        </p:nvCxnSpPr>
        <p:spPr>
          <a:xfrm flipH="1">
            <a:off x="6834957" y="5954350"/>
            <a:ext cx="8530" cy="725322"/>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36" name="Straight Connector 635">
            <a:extLst>
              <a:ext uri="{FF2B5EF4-FFF2-40B4-BE49-F238E27FC236}">
                <a16:creationId xmlns:a16="http://schemas.microsoft.com/office/drawing/2014/main" id="{54326C68-1C81-4306-9F97-87F7AC6E590F}"/>
              </a:ext>
            </a:extLst>
          </p:cNvPr>
          <p:cNvCxnSpPr>
            <a:cxnSpLocks/>
          </p:cNvCxnSpPr>
          <p:nvPr/>
        </p:nvCxnSpPr>
        <p:spPr>
          <a:xfrm flipH="1" flipV="1">
            <a:off x="6381375" y="14958195"/>
            <a:ext cx="572521" cy="91804"/>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BE6193E8-372C-404C-A31F-646E33726B48}"/>
              </a:ext>
            </a:extLst>
          </p:cNvPr>
          <p:cNvCxnSpPr>
            <a:cxnSpLocks/>
          </p:cNvCxnSpPr>
          <p:nvPr/>
        </p:nvCxnSpPr>
        <p:spPr>
          <a:xfrm>
            <a:off x="6774778" y="13858429"/>
            <a:ext cx="664877" cy="433245"/>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DA3F9A81-1A3F-4377-9636-53952EF0666D}"/>
              </a:ext>
            </a:extLst>
          </p:cNvPr>
          <p:cNvCxnSpPr>
            <a:cxnSpLocks/>
          </p:cNvCxnSpPr>
          <p:nvPr/>
        </p:nvCxnSpPr>
        <p:spPr>
          <a:xfrm flipH="1" flipV="1">
            <a:off x="7950350" y="14128025"/>
            <a:ext cx="451452" cy="32729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29170CBE-E2F2-4BDB-901E-6582DD44E4A9}"/>
              </a:ext>
            </a:extLst>
          </p:cNvPr>
          <p:cNvCxnSpPr>
            <a:cxnSpLocks/>
          </p:cNvCxnSpPr>
          <p:nvPr/>
        </p:nvCxnSpPr>
        <p:spPr>
          <a:xfrm flipV="1">
            <a:off x="6739458" y="12723342"/>
            <a:ext cx="401153" cy="54827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9BD1F7C5-548F-4FEE-BCBC-D521BB997746}"/>
              </a:ext>
            </a:extLst>
          </p:cNvPr>
          <p:cNvCxnSpPr>
            <a:cxnSpLocks/>
          </p:cNvCxnSpPr>
          <p:nvPr/>
        </p:nvCxnSpPr>
        <p:spPr>
          <a:xfrm flipH="1">
            <a:off x="7820658" y="12613682"/>
            <a:ext cx="376427" cy="122317"/>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26C88E31-C1A8-429B-92FF-78E6BF17B8DE}"/>
              </a:ext>
            </a:extLst>
          </p:cNvPr>
          <p:cNvCxnSpPr>
            <a:cxnSpLocks/>
          </p:cNvCxnSpPr>
          <p:nvPr/>
        </p:nvCxnSpPr>
        <p:spPr>
          <a:xfrm flipH="1">
            <a:off x="8097746" y="13419276"/>
            <a:ext cx="437690" cy="378819"/>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5A38B828-3689-4973-823D-CF16488D225E}"/>
              </a:ext>
            </a:extLst>
          </p:cNvPr>
          <p:cNvCxnSpPr>
            <a:cxnSpLocks/>
            <a:stCxn id="178" idx="1"/>
          </p:cNvCxnSpPr>
          <p:nvPr/>
        </p:nvCxnSpPr>
        <p:spPr>
          <a:xfrm flipH="1" flipV="1">
            <a:off x="8055218" y="13209019"/>
            <a:ext cx="424068" cy="43086"/>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EC642833-F2C5-4B08-9721-A4A7EB6AFBA4}"/>
              </a:ext>
            </a:extLst>
          </p:cNvPr>
          <p:cNvCxnSpPr>
            <a:cxnSpLocks/>
          </p:cNvCxnSpPr>
          <p:nvPr/>
        </p:nvCxnSpPr>
        <p:spPr>
          <a:xfrm flipV="1">
            <a:off x="4098146" y="12640254"/>
            <a:ext cx="215507" cy="271382"/>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037DB414-4B6C-47C1-B9B4-AFE72212C5CE}"/>
              </a:ext>
            </a:extLst>
          </p:cNvPr>
          <p:cNvCxnSpPr>
            <a:cxnSpLocks/>
          </p:cNvCxnSpPr>
          <p:nvPr/>
        </p:nvCxnSpPr>
        <p:spPr>
          <a:xfrm flipV="1">
            <a:off x="908112" y="11975569"/>
            <a:ext cx="450393" cy="54961"/>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82" name="Straight Connector 681">
            <a:extLst>
              <a:ext uri="{FF2B5EF4-FFF2-40B4-BE49-F238E27FC236}">
                <a16:creationId xmlns:a16="http://schemas.microsoft.com/office/drawing/2014/main" id="{0AEAF08E-0100-4B95-9287-B02D9E8BC48A}"/>
              </a:ext>
            </a:extLst>
          </p:cNvPr>
          <p:cNvCxnSpPr>
            <a:cxnSpLocks/>
          </p:cNvCxnSpPr>
          <p:nvPr/>
        </p:nvCxnSpPr>
        <p:spPr>
          <a:xfrm flipV="1">
            <a:off x="953363" y="12217392"/>
            <a:ext cx="647796" cy="280481"/>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6FD39494-759F-40DD-8CF4-1575DE27835B}"/>
              </a:ext>
            </a:extLst>
          </p:cNvPr>
          <p:cNvCxnSpPr>
            <a:cxnSpLocks/>
          </p:cNvCxnSpPr>
          <p:nvPr/>
        </p:nvCxnSpPr>
        <p:spPr>
          <a:xfrm flipH="1" flipV="1">
            <a:off x="2607605" y="12695258"/>
            <a:ext cx="19463" cy="292971"/>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C1FD2AA4-3E80-4720-86C4-480EC34AC267}"/>
              </a:ext>
            </a:extLst>
          </p:cNvPr>
          <p:cNvCxnSpPr>
            <a:cxnSpLocks/>
          </p:cNvCxnSpPr>
          <p:nvPr/>
        </p:nvCxnSpPr>
        <p:spPr>
          <a:xfrm flipH="1">
            <a:off x="1663780" y="11756104"/>
            <a:ext cx="359085" cy="20807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90878B60-A29D-4EF4-A018-DDC403B28C46}"/>
              </a:ext>
            </a:extLst>
          </p:cNvPr>
          <p:cNvCxnSpPr>
            <a:cxnSpLocks/>
          </p:cNvCxnSpPr>
          <p:nvPr/>
        </p:nvCxnSpPr>
        <p:spPr>
          <a:xfrm flipV="1">
            <a:off x="1303029" y="12423686"/>
            <a:ext cx="426853" cy="847933"/>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5BD7258D-F5F4-4046-88F5-D966C55E57E0}"/>
              </a:ext>
            </a:extLst>
          </p:cNvPr>
          <p:cNvCxnSpPr>
            <a:cxnSpLocks/>
          </p:cNvCxnSpPr>
          <p:nvPr/>
        </p:nvCxnSpPr>
        <p:spPr>
          <a:xfrm>
            <a:off x="664613" y="10506645"/>
            <a:ext cx="859389" cy="474507"/>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C18424F4-3E51-483C-905D-275598A80BAF}"/>
              </a:ext>
            </a:extLst>
          </p:cNvPr>
          <p:cNvCxnSpPr>
            <a:cxnSpLocks/>
          </p:cNvCxnSpPr>
          <p:nvPr/>
        </p:nvCxnSpPr>
        <p:spPr>
          <a:xfrm flipV="1">
            <a:off x="4033629" y="10469763"/>
            <a:ext cx="167924" cy="548007"/>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5DF845DF-441F-4890-AC59-7200A3843689}"/>
              </a:ext>
            </a:extLst>
          </p:cNvPr>
          <p:cNvCxnSpPr>
            <a:cxnSpLocks/>
          </p:cNvCxnSpPr>
          <p:nvPr/>
        </p:nvCxnSpPr>
        <p:spPr>
          <a:xfrm flipH="1">
            <a:off x="2542555" y="9972201"/>
            <a:ext cx="916148" cy="357453"/>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94C745B9-DA4C-41DC-9956-9FFE9E75EED2}"/>
              </a:ext>
            </a:extLst>
          </p:cNvPr>
          <p:cNvCxnSpPr>
            <a:cxnSpLocks/>
          </p:cNvCxnSpPr>
          <p:nvPr/>
        </p:nvCxnSpPr>
        <p:spPr>
          <a:xfrm flipH="1" flipV="1">
            <a:off x="1748948" y="10837329"/>
            <a:ext cx="453230" cy="276712"/>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047A416C-FFA8-4975-BED9-76D5722D3402}"/>
              </a:ext>
            </a:extLst>
          </p:cNvPr>
          <p:cNvCxnSpPr>
            <a:cxnSpLocks/>
          </p:cNvCxnSpPr>
          <p:nvPr/>
        </p:nvCxnSpPr>
        <p:spPr>
          <a:xfrm>
            <a:off x="7491708" y="9447843"/>
            <a:ext cx="328948" cy="280112"/>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250B9DE9-FF56-4DD4-BF32-4E61FBCB190A}"/>
              </a:ext>
            </a:extLst>
          </p:cNvPr>
          <p:cNvCxnSpPr>
            <a:cxnSpLocks/>
          </p:cNvCxnSpPr>
          <p:nvPr/>
        </p:nvCxnSpPr>
        <p:spPr>
          <a:xfrm flipH="1" flipV="1">
            <a:off x="8267252" y="8962429"/>
            <a:ext cx="410015" cy="43471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FC457AEA-363E-4B38-96FB-EF43D9E0EF70}"/>
              </a:ext>
            </a:extLst>
          </p:cNvPr>
          <p:cNvSpPr/>
          <p:nvPr/>
        </p:nvSpPr>
        <p:spPr>
          <a:xfrm>
            <a:off x="3373409" y="7950698"/>
            <a:ext cx="830887" cy="830887"/>
          </a:xfrm>
          <a:prstGeom prst="ellipse">
            <a:avLst/>
          </a:prstGeom>
          <a:solidFill>
            <a:schemeClr val="bg1"/>
          </a:solidFill>
          <a:ln w="57150">
            <a:solidFill>
              <a:srgbClr val="263B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63B7E"/>
                </a:solidFill>
              </a:rPr>
              <a:t>YEAR 10</a:t>
            </a:r>
            <a:endParaRPr lang="en-GB" sz="1400" b="1" dirty="0">
              <a:solidFill>
                <a:srgbClr val="263B7E"/>
              </a:solidFill>
            </a:endParaRPr>
          </a:p>
        </p:txBody>
      </p:sp>
      <p:sp>
        <p:nvSpPr>
          <p:cNvPr id="200" name="Oval 199">
            <a:extLst>
              <a:ext uri="{FF2B5EF4-FFF2-40B4-BE49-F238E27FC236}">
                <a16:creationId xmlns:a16="http://schemas.microsoft.com/office/drawing/2014/main" id="{9510D86B-04B5-4D46-BCF5-87B6A72B7E13}"/>
              </a:ext>
            </a:extLst>
          </p:cNvPr>
          <p:cNvSpPr/>
          <p:nvPr/>
        </p:nvSpPr>
        <p:spPr>
          <a:xfrm>
            <a:off x="908112" y="11066564"/>
            <a:ext cx="830887" cy="830887"/>
          </a:xfrm>
          <a:prstGeom prst="ellipse">
            <a:avLst/>
          </a:prstGeom>
          <a:solidFill>
            <a:schemeClr val="bg1"/>
          </a:solidFill>
          <a:ln w="57150">
            <a:solidFill>
              <a:srgbClr val="263B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63B7E"/>
                </a:solidFill>
              </a:rPr>
              <a:t>YEAR 9</a:t>
            </a:r>
            <a:endParaRPr lang="en-GB" sz="1400" b="1" dirty="0">
              <a:solidFill>
                <a:srgbClr val="263B7E"/>
              </a:solidFill>
            </a:endParaRPr>
          </a:p>
        </p:txBody>
      </p:sp>
      <p:sp>
        <p:nvSpPr>
          <p:cNvPr id="202" name="Oval 201">
            <a:extLst>
              <a:ext uri="{FF2B5EF4-FFF2-40B4-BE49-F238E27FC236}">
                <a16:creationId xmlns:a16="http://schemas.microsoft.com/office/drawing/2014/main" id="{53AD2B2B-80FF-416E-90EA-256C9D0889E4}"/>
              </a:ext>
            </a:extLst>
          </p:cNvPr>
          <p:cNvSpPr/>
          <p:nvPr/>
        </p:nvSpPr>
        <p:spPr>
          <a:xfrm>
            <a:off x="5172275" y="14144151"/>
            <a:ext cx="830887" cy="830887"/>
          </a:xfrm>
          <a:prstGeom prst="ellipse">
            <a:avLst/>
          </a:prstGeom>
          <a:solidFill>
            <a:schemeClr val="bg1"/>
          </a:solidFill>
          <a:ln w="57150">
            <a:solidFill>
              <a:srgbClr val="263B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63B7E"/>
                </a:solidFill>
              </a:rPr>
              <a:t>YEAR 8</a:t>
            </a:r>
            <a:endParaRPr lang="en-GB" sz="1400" b="1" dirty="0">
              <a:solidFill>
                <a:srgbClr val="263B7E"/>
              </a:solidFill>
            </a:endParaRPr>
          </a:p>
        </p:txBody>
      </p:sp>
      <p:sp>
        <p:nvSpPr>
          <p:cNvPr id="203" name="Oval 202">
            <a:extLst>
              <a:ext uri="{FF2B5EF4-FFF2-40B4-BE49-F238E27FC236}">
                <a16:creationId xmlns:a16="http://schemas.microsoft.com/office/drawing/2014/main" id="{9E4469CC-B470-48F5-9CD2-8F9FAD110879}"/>
              </a:ext>
            </a:extLst>
          </p:cNvPr>
          <p:cNvSpPr/>
          <p:nvPr/>
        </p:nvSpPr>
        <p:spPr>
          <a:xfrm>
            <a:off x="6864007" y="16208936"/>
            <a:ext cx="830887" cy="830887"/>
          </a:xfrm>
          <a:prstGeom prst="ellipse">
            <a:avLst/>
          </a:prstGeom>
          <a:solidFill>
            <a:schemeClr val="bg1"/>
          </a:solidFill>
          <a:ln w="57150">
            <a:solidFill>
              <a:srgbClr val="263B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63B7E"/>
                </a:solidFill>
              </a:rPr>
              <a:t>YEAR 7</a:t>
            </a:r>
            <a:endParaRPr lang="en-GB" sz="1400" b="1" dirty="0">
              <a:solidFill>
                <a:srgbClr val="263B7E"/>
              </a:solidFill>
            </a:endParaRPr>
          </a:p>
        </p:txBody>
      </p:sp>
      <p:sp>
        <p:nvSpPr>
          <p:cNvPr id="204" name="Oval 203">
            <a:extLst>
              <a:ext uri="{FF2B5EF4-FFF2-40B4-BE49-F238E27FC236}">
                <a16:creationId xmlns:a16="http://schemas.microsoft.com/office/drawing/2014/main" id="{9153ED49-6B83-4F6B-A639-7778BB71D021}"/>
              </a:ext>
            </a:extLst>
          </p:cNvPr>
          <p:cNvSpPr/>
          <p:nvPr/>
        </p:nvSpPr>
        <p:spPr>
          <a:xfrm>
            <a:off x="6440262" y="3811858"/>
            <a:ext cx="830887" cy="830887"/>
          </a:xfrm>
          <a:prstGeom prst="ellipse">
            <a:avLst/>
          </a:prstGeom>
          <a:solidFill>
            <a:schemeClr val="bg1"/>
          </a:solidFill>
          <a:ln w="57150">
            <a:solidFill>
              <a:srgbClr val="263B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263B7E"/>
                </a:solidFill>
              </a:rPr>
              <a:t>YEAR 11</a:t>
            </a:r>
            <a:endParaRPr lang="en-GB" sz="1400" b="1" dirty="0">
              <a:solidFill>
                <a:srgbClr val="263B7E"/>
              </a:solidFill>
            </a:endParaRPr>
          </a:p>
        </p:txBody>
      </p:sp>
      <p:sp>
        <p:nvSpPr>
          <p:cNvPr id="205" name="TextBox 204">
            <a:extLst>
              <a:ext uri="{FF2B5EF4-FFF2-40B4-BE49-F238E27FC236}">
                <a16:creationId xmlns:a16="http://schemas.microsoft.com/office/drawing/2014/main" id="{BE8D03AA-D2BA-40C4-BBEB-04C39F8315A2}"/>
              </a:ext>
            </a:extLst>
          </p:cNvPr>
          <p:cNvSpPr txBox="1"/>
          <p:nvPr/>
        </p:nvSpPr>
        <p:spPr>
          <a:xfrm>
            <a:off x="5153517" y="8283830"/>
            <a:ext cx="2121189" cy="369332"/>
          </a:xfrm>
          <a:prstGeom prst="rect">
            <a:avLst/>
          </a:prstGeom>
          <a:noFill/>
        </p:spPr>
        <p:txBody>
          <a:bodyPr wrap="square" rtlCol="0">
            <a:spAutoFit/>
          </a:bodyPr>
          <a:lstStyle/>
          <a:p>
            <a:r>
              <a:rPr lang="en-GB" sz="1800" dirty="0">
                <a:solidFill>
                  <a:schemeClr val="bg1"/>
                </a:solidFill>
              </a:rPr>
              <a:t>ART ACTIVISM</a:t>
            </a:r>
          </a:p>
        </p:txBody>
      </p:sp>
      <p:sp>
        <p:nvSpPr>
          <p:cNvPr id="206" name="TextBox 205">
            <a:extLst>
              <a:ext uri="{FF2B5EF4-FFF2-40B4-BE49-F238E27FC236}">
                <a16:creationId xmlns:a16="http://schemas.microsoft.com/office/drawing/2014/main" id="{C10ED2AD-D5D6-412A-8B84-A1C3F01DAA94}"/>
              </a:ext>
            </a:extLst>
          </p:cNvPr>
          <p:cNvSpPr txBox="1"/>
          <p:nvPr/>
        </p:nvSpPr>
        <p:spPr>
          <a:xfrm>
            <a:off x="3534418" y="6112950"/>
            <a:ext cx="1764123" cy="423962"/>
          </a:xfrm>
          <a:prstGeom prst="rect">
            <a:avLst/>
          </a:prstGeom>
          <a:noFill/>
        </p:spPr>
        <p:txBody>
          <a:bodyPr wrap="square" rtlCol="0">
            <a:spAutoFit/>
          </a:bodyPr>
          <a:lstStyle/>
          <a:p>
            <a:r>
              <a:rPr lang="en-US" dirty="0">
                <a:solidFill>
                  <a:schemeClr val="bg1"/>
                </a:solidFill>
              </a:rPr>
              <a:t>PORTFOLIO</a:t>
            </a:r>
            <a:endParaRPr lang="en-GB" dirty="0">
              <a:solidFill>
                <a:schemeClr val="bg1"/>
              </a:solidFill>
            </a:endParaRPr>
          </a:p>
        </p:txBody>
      </p:sp>
      <p:cxnSp>
        <p:nvCxnSpPr>
          <p:cNvPr id="263" name="Straight Connector 262">
            <a:extLst>
              <a:ext uri="{FF2B5EF4-FFF2-40B4-BE49-F238E27FC236}">
                <a16:creationId xmlns:a16="http://schemas.microsoft.com/office/drawing/2014/main" id="{5FDD7E66-E758-4575-BC6E-F0136E7A65DD}"/>
              </a:ext>
            </a:extLst>
          </p:cNvPr>
          <p:cNvCxnSpPr>
            <a:cxnSpLocks/>
          </p:cNvCxnSpPr>
          <p:nvPr/>
        </p:nvCxnSpPr>
        <p:spPr>
          <a:xfrm flipH="1">
            <a:off x="4927132" y="8046597"/>
            <a:ext cx="390573" cy="342363"/>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DF65D5B1-A93D-4894-8107-754DD9071F41}"/>
              </a:ext>
            </a:extLst>
          </p:cNvPr>
          <p:cNvCxnSpPr>
            <a:cxnSpLocks/>
          </p:cNvCxnSpPr>
          <p:nvPr/>
        </p:nvCxnSpPr>
        <p:spPr>
          <a:xfrm flipV="1">
            <a:off x="7568867" y="8908160"/>
            <a:ext cx="347623" cy="211524"/>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B78B946E-20A2-406E-B6B9-7A41C4FCDABE}"/>
              </a:ext>
            </a:extLst>
          </p:cNvPr>
          <p:cNvCxnSpPr>
            <a:cxnSpLocks/>
          </p:cNvCxnSpPr>
          <p:nvPr/>
        </p:nvCxnSpPr>
        <p:spPr>
          <a:xfrm flipV="1">
            <a:off x="4313653" y="8613842"/>
            <a:ext cx="89436" cy="371871"/>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A9B967F-B4F2-4ABE-A318-0F982DE83E1D}"/>
              </a:ext>
            </a:extLst>
          </p:cNvPr>
          <p:cNvCxnSpPr>
            <a:cxnSpLocks/>
          </p:cNvCxnSpPr>
          <p:nvPr/>
        </p:nvCxnSpPr>
        <p:spPr>
          <a:xfrm flipH="1">
            <a:off x="6657898" y="7935154"/>
            <a:ext cx="449319" cy="63116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A5BBFC41-E4C8-4863-A67F-7FB44AFEB835}"/>
              </a:ext>
            </a:extLst>
          </p:cNvPr>
          <p:cNvCxnSpPr>
            <a:cxnSpLocks/>
          </p:cNvCxnSpPr>
          <p:nvPr/>
        </p:nvCxnSpPr>
        <p:spPr>
          <a:xfrm flipH="1">
            <a:off x="5599412" y="3722066"/>
            <a:ext cx="479624" cy="549527"/>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D92AB2F2-C833-47D8-BF80-41D75D55A512}"/>
              </a:ext>
            </a:extLst>
          </p:cNvPr>
          <p:cNvCxnSpPr>
            <a:cxnSpLocks/>
          </p:cNvCxnSpPr>
          <p:nvPr/>
        </p:nvCxnSpPr>
        <p:spPr>
          <a:xfrm>
            <a:off x="2175437" y="7917223"/>
            <a:ext cx="0" cy="486499"/>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A2A971B1-1EE8-460A-8682-45E2B29A85E0}"/>
              </a:ext>
            </a:extLst>
          </p:cNvPr>
          <p:cNvCxnSpPr>
            <a:cxnSpLocks/>
          </p:cNvCxnSpPr>
          <p:nvPr/>
        </p:nvCxnSpPr>
        <p:spPr>
          <a:xfrm flipV="1">
            <a:off x="1387072" y="8331339"/>
            <a:ext cx="491263" cy="21660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12552370-AF8B-4446-AC2C-CD57693D79A7}"/>
              </a:ext>
            </a:extLst>
          </p:cNvPr>
          <p:cNvCxnSpPr>
            <a:cxnSpLocks/>
          </p:cNvCxnSpPr>
          <p:nvPr/>
        </p:nvCxnSpPr>
        <p:spPr>
          <a:xfrm flipH="1" flipV="1">
            <a:off x="3078485" y="6297631"/>
            <a:ext cx="217838" cy="377177"/>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423B1227-CCEB-4F36-9616-2AC53C492F60}"/>
              </a:ext>
            </a:extLst>
          </p:cNvPr>
          <p:cNvCxnSpPr>
            <a:cxnSpLocks/>
          </p:cNvCxnSpPr>
          <p:nvPr/>
        </p:nvCxnSpPr>
        <p:spPr>
          <a:xfrm flipV="1">
            <a:off x="866973" y="7155664"/>
            <a:ext cx="385835" cy="1891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E9449A3A-74DA-497C-AE57-FA733057F0AA}"/>
              </a:ext>
            </a:extLst>
          </p:cNvPr>
          <p:cNvCxnSpPr>
            <a:cxnSpLocks/>
          </p:cNvCxnSpPr>
          <p:nvPr/>
        </p:nvCxnSpPr>
        <p:spPr>
          <a:xfrm flipH="1">
            <a:off x="1317369" y="7231441"/>
            <a:ext cx="669633" cy="27992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8AFE4E41-BBC3-4A10-A40E-3275AB67A182}"/>
              </a:ext>
            </a:extLst>
          </p:cNvPr>
          <p:cNvCxnSpPr>
            <a:cxnSpLocks/>
          </p:cNvCxnSpPr>
          <p:nvPr/>
        </p:nvCxnSpPr>
        <p:spPr>
          <a:xfrm>
            <a:off x="715952" y="6728224"/>
            <a:ext cx="671120" cy="19061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BD6C0EE-E32A-4F8C-8544-01395C0E587D}"/>
              </a:ext>
            </a:extLst>
          </p:cNvPr>
          <p:cNvCxnSpPr>
            <a:cxnSpLocks/>
          </p:cNvCxnSpPr>
          <p:nvPr/>
        </p:nvCxnSpPr>
        <p:spPr>
          <a:xfrm flipV="1">
            <a:off x="3289853" y="2470779"/>
            <a:ext cx="0" cy="493982"/>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6E68DAD3-89D8-49F2-A7AF-1B9AA4B5ED73}"/>
              </a:ext>
            </a:extLst>
          </p:cNvPr>
          <p:cNvCxnSpPr>
            <a:cxnSpLocks/>
          </p:cNvCxnSpPr>
          <p:nvPr/>
        </p:nvCxnSpPr>
        <p:spPr>
          <a:xfrm>
            <a:off x="5488535" y="5947976"/>
            <a:ext cx="362392" cy="267603"/>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459BFCA7-2FCD-4569-9B80-6D1F2AF97D51}"/>
              </a:ext>
            </a:extLst>
          </p:cNvPr>
          <p:cNvCxnSpPr>
            <a:cxnSpLocks/>
          </p:cNvCxnSpPr>
          <p:nvPr/>
        </p:nvCxnSpPr>
        <p:spPr>
          <a:xfrm flipH="1" flipV="1">
            <a:off x="5152361" y="6353435"/>
            <a:ext cx="92829" cy="436832"/>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67F8DCFB-CEA6-4080-94B9-EEE0410734E6}"/>
              </a:ext>
            </a:extLst>
          </p:cNvPr>
          <p:cNvGrpSpPr/>
          <p:nvPr/>
        </p:nvGrpSpPr>
        <p:grpSpPr>
          <a:xfrm>
            <a:off x="6668860" y="861770"/>
            <a:ext cx="3056451" cy="2399163"/>
            <a:chOff x="6630760" y="814145"/>
            <a:chExt cx="3056451" cy="2399163"/>
          </a:xfrm>
        </p:grpSpPr>
        <p:sp>
          <p:nvSpPr>
            <p:cNvPr id="70" name="Oval 69">
              <a:extLst>
                <a:ext uri="{FF2B5EF4-FFF2-40B4-BE49-F238E27FC236}">
                  <a16:creationId xmlns:a16="http://schemas.microsoft.com/office/drawing/2014/main" id="{A61EC058-EB00-4B38-BC29-7AA696FD8B58}"/>
                </a:ext>
              </a:extLst>
            </p:cNvPr>
            <p:cNvSpPr/>
            <p:nvPr/>
          </p:nvSpPr>
          <p:spPr>
            <a:xfrm>
              <a:off x="7001662" y="814145"/>
              <a:ext cx="2399163" cy="239916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EDA47EE2-C2BA-4B1D-AEC3-BAC4EBA4BA84}"/>
                </a:ext>
              </a:extLst>
            </p:cNvPr>
            <p:cNvSpPr/>
            <p:nvPr/>
          </p:nvSpPr>
          <p:spPr>
            <a:xfrm>
              <a:off x="6630760" y="1035003"/>
              <a:ext cx="3056451" cy="2123658"/>
            </a:xfrm>
            <a:prstGeom prst="rect">
              <a:avLst/>
            </a:prstGeom>
          </p:spPr>
          <p:txBody>
            <a:bodyPr wrap="square">
              <a:spAutoFit/>
            </a:bodyPr>
            <a:lstStyle/>
            <a:p>
              <a:pPr algn="ctr"/>
              <a:r>
                <a:rPr lang="en-US" sz="2000" b="1" dirty="0">
                  <a:solidFill>
                    <a:srgbClr val="263B7E"/>
                  </a:solidFill>
                </a:rPr>
                <a:t>How will your journey continue?</a:t>
              </a:r>
            </a:p>
            <a:p>
              <a:pPr algn="ctr"/>
              <a:r>
                <a:rPr lang="en-US" sz="2000" b="1" dirty="0">
                  <a:solidFill>
                    <a:srgbClr val="263B7E"/>
                  </a:solidFill>
                </a:rPr>
                <a:t>A-Level Art, Craft &amp; Design</a:t>
              </a:r>
            </a:p>
            <a:p>
              <a:pPr algn="ctr"/>
              <a:r>
                <a:rPr lang="en-US" sz="2000" b="1" dirty="0">
                  <a:solidFill>
                    <a:srgbClr val="263B7E"/>
                  </a:solidFill>
                </a:rPr>
                <a:t>A-Level Textiles</a:t>
              </a:r>
            </a:p>
            <a:p>
              <a:pPr algn="ctr"/>
              <a:r>
                <a:rPr lang="en-US" sz="2000" b="1" dirty="0">
                  <a:solidFill>
                    <a:srgbClr val="263B7E"/>
                  </a:solidFill>
                </a:rPr>
                <a:t>A-Level Graphics</a:t>
              </a:r>
            </a:p>
            <a:p>
              <a:pPr algn="ctr"/>
              <a:r>
                <a:rPr lang="en-US" sz="2000" b="1" dirty="0">
                  <a:solidFill>
                    <a:srgbClr val="263B7E"/>
                  </a:solidFill>
                </a:rPr>
                <a:t>A-Level Photography</a:t>
              </a:r>
            </a:p>
            <a:p>
              <a:pPr algn="ctr"/>
              <a:endParaRPr lang="en-US" sz="1200" dirty="0"/>
            </a:p>
          </p:txBody>
        </p:sp>
      </p:grpSp>
      <p:cxnSp>
        <p:nvCxnSpPr>
          <p:cNvPr id="359" name="Straight Connector 358">
            <a:extLst>
              <a:ext uri="{FF2B5EF4-FFF2-40B4-BE49-F238E27FC236}">
                <a16:creationId xmlns:a16="http://schemas.microsoft.com/office/drawing/2014/main" id="{0407BB1E-FB8C-44B5-BC9B-CDE873AACE2F}"/>
              </a:ext>
            </a:extLst>
          </p:cNvPr>
          <p:cNvCxnSpPr>
            <a:cxnSpLocks/>
          </p:cNvCxnSpPr>
          <p:nvPr/>
        </p:nvCxnSpPr>
        <p:spPr>
          <a:xfrm flipH="1">
            <a:off x="8067146" y="4557642"/>
            <a:ext cx="594195" cy="245456"/>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72E649C4-BEE9-45C2-AC15-BA896C9AC92B}"/>
              </a:ext>
            </a:extLst>
          </p:cNvPr>
          <p:cNvCxnSpPr>
            <a:cxnSpLocks/>
          </p:cNvCxnSpPr>
          <p:nvPr/>
        </p:nvCxnSpPr>
        <p:spPr>
          <a:xfrm flipH="1">
            <a:off x="7973057" y="5914319"/>
            <a:ext cx="532761" cy="0"/>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1E29C3F3-8921-4782-B4D7-17E6383F3C22}"/>
              </a:ext>
            </a:extLst>
          </p:cNvPr>
          <p:cNvCxnSpPr>
            <a:cxnSpLocks/>
          </p:cNvCxnSpPr>
          <p:nvPr/>
        </p:nvCxnSpPr>
        <p:spPr>
          <a:xfrm flipV="1">
            <a:off x="7307030" y="6353435"/>
            <a:ext cx="94779" cy="442596"/>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88206A67-445C-4C52-97FD-5BDC6B6BA054}"/>
              </a:ext>
            </a:extLst>
          </p:cNvPr>
          <p:cNvCxnSpPr>
            <a:cxnSpLocks/>
          </p:cNvCxnSpPr>
          <p:nvPr/>
        </p:nvCxnSpPr>
        <p:spPr>
          <a:xfrm>
            <a:off x="6088795" y="5823029"/>
            <a:ext cx="0" cy="302147"/>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DC1AD3FA-9093-4632-9505-B51E25736934}"/>
              </a:ext>
            </a:extLst>
          </p:cNvPr>
          <p:cNvCxnSpPr>
            <a:cxnSpLocks/>
          </p:cNvCxnSpPr>
          <p:nvPr/>
        </p:nvCxnSpPr>
        <p:spPr>
          <a:xfrm>
            <a:off x="5063673" y="3735048"/>
            <a:ext cx="1" cy="434870"/>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462BFF88-7DB6-41C8-960C-7DF70FD65363}"/>
              </a:ext>
            </a:extLst>
          </p:cNvPr>
          <p:cNvCxnSpPr>
            <a:cxnSpLocks/>
          </p:cNvCxnSpPr>
          <p:nvPr/>
        </p:nvCxnSpPr>
        <p:spPr>
          <a:xfrm>
            <a:off x="2478105" y="3903809"/>
            <a:ext cx="359974" cy="373714"/>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C028230-B6F0-4C2A-8CD1-0B243AD1EBB2}"/>
              </a:ext>
            </a:extLst>
          </p:cNvPr>
          <p:cNvCxnSpPr>
            <a:cxnSpLocks/>
          </p:cNvCxnSpPr>
          <p:nvPr/>
        </p:nvCxnSpPr>
        <p:spPr>
          <a:xfrm flipV="1">
            <a:off x="995572" y="4127081"/>
            <a:ext cx="786829" cy="380746"/>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58B44C09-4628-44D8-9BCC-447E59036FE6}"/>
              </a:ext>
            </a:extLst>
          </p:cNvPr>
          <p:cNvCxnSpPr>
            <a:cxnSpLocks/>
          </p:cNvCxnSpPr>
          <p:nvPr/>
        </p:nvCxnSpPr>
        <p:spPr>
          <a:xfrm>
            <a:off x="959085" y="5656312"/>
            <a:ext cx="747471" cy="77671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6DA89FF8-6888-458D-A78F-0828507E4EDF}"/>
              </a:ext>
            </a:extLst>
          </p:cNvPr>
          <p:cNvCxnSpPr>
            <a:cxnSpLocks/>
          </p:cNvCxnSpPr>
          <p:nvPr/>
        </p:nvCxnSpPr>
        <p:spPr>
          <a:xfrm>
            <a:off x="715952" y="2793342"/>
            <a:ext cx="569049" cy="171419"/>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BFD80AF9-35FC-49F8-9E89-8EDC3405FAAC}"/>
              </a:ext>
            </a:extLst>
          </p:cNvPr>
          <p:cNvCxnSpPr>
            <a:cxnSpLocks/>
          </p:cNvCxnSpPr>
          <p:nvPr/>
        </p:nvCxnSpPr>
        <p:spPr>
          <a:xfrm>
            <a:off x="5172275" y="1750763"/>
            <a:ext cx="104293" cy="290871"/>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E8210013-D4EA-426B-9402-1ECDD6A3774B}"/>
              </a:ext>
            </a:extLst>
          </p:cNvPr>
          <p:cNvCxnSpPr>
            <a:cxnSpLocks/>
          </p:cNvCxnSpPr>
          <p:nvPr/>
        </p:nvCxnSpPr>
        <p:spPr>
          <a:xfrm flipH="1">
            <a:off x="7334059" y="3903809"/>
            <a:ext cx="193992" cy="366775"/>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8D46B680-8BC6-416E-912D-43FA3782939E}"/>
              </a:ext>
            </a:extLst>
          </p:cNvPr>
          <p:cNvCxnSpPr>
            <a:cxnSpLocks/>
          </p:cNvCxnSpPr>
          <p:nvPr/>
        </p:nvCxnSpPr>
        <p:spPr>
          <a:xfrm>
            <a:off x="3523530" y="1860157"/>
            <a:ext cx="0" cy="172563"/>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374" name="TextBox 373">
            <a:extLst>
              <a:ext uri="{FF2B5EF4-FFF2-40B4-BE49-F238E27FC236}">
                <a16:creationId xmlns:a16="http://schemas.microsoft.com/office/drawing/2014/main" id="{EE1764FB-05A6-4EB8-8F60-315742EA0270}"/>
              </a:ext>
            </a:extLst>
          </p:cNvPr>
          <p:cNvSpPr txBox="1"/>
          <p:nvPr/>
        </p:nvSpPr>
        <p:spPr>
          <a:xfrm>
            <a:off x="-21340" y="-13247"/>
            <a:ext cx="9720263" cy="769441"/>
          </a:xfrm>
          <a:prstGeom prst="rect">
            <a:avLst/>
          </a:prstGeom>
          <a:noFill/>
        </p:spPr>
        <p:txBody>
          <a:bodyPr wrap="square" rtlCol="0">
            <a:spAutoFit/>
          </a:bodyPr>
          <a:lstStyle/>
          <a:p>
            <a:pPr algn="ctr"/>
            <a:r>
              <a:rPr lang="en-US" sz="4400" b="1" dirty="0"/>
              <a:t>The Five Year Curriculum: Creative Arts</a:t>
            </a:r>
          </a:p>
        </p:txBody>
      </p:sp>
      <p:cxnSp>
        <p:nvCxnSpPr>
          <p:cNvPr id="377" name="Straight Connector 376">
            <a:extLst>
              <a:ext uri="{FF2B5EF4-FFF2-40B4-BE49-F238E27FC236}">
                <a16:creationId xmlns:a16="http://schemas.microsoft.com/office/drawing/2014/main" id="{AF385EC9-351F-4E9D-BA69-F9509E7B8EE3}"/>
              </a:ext>
            </a:extLst>
          </p:cNvPr>
          <p:cNvCxnSpPr>
            <a:cxnSpLocks/>
          </p:cNvCxnSpPr>
          <p:nvPr/>
        </p:nvCxnSpPr>
        <p:spPr>
          <a:xfrm>
            <a:off x="1279509" y="1449090"/>
            <a:ext cx="595278" cy="824285"/>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3FA25026-1415-4BED-BE84-7254BA3B7ACE}"/>
              </a:ext>
            </a:extLst>
          </p:cNvPr>
          <p:cNvCxnSpPr>
            <a:cxnSpLocks/>
          </p:cNvCxnSpPr>
          <p:nvPr/>
        </p:nvCxnSpPr>
        <p:spPr>
          <a:xfrm>
            <a:off x="811224" y="2069492"/>
            <a:ext cx="664016" cy="491342"/>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A5A85F1-BD09-3F41-B541-10CC197B5419}"/>
              </a:ext>
            </a:extLst>
          </p:cNvPr>
          <p:cNvCxnSpPr>
            <a:cxnSpLocks/>
          </p:cNvCxnSpPr>
          <p:nvPr/>
        </p:nvCxnSpPr>
        <p:spPr>
          <a:xfrm flipV="1">
            <a:off x="3593032" y="16225031"/>
            <a:ext cx="0" cy="798696"/>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41C01B15-0820-1344-BE90-0CA194786E20}"/>
              </a:ext>
            </a:extLst>
          </p:cNvPr>
          <p:cNvSpPr/>
          <p:nvPr/>
        </p:nvSpPr>
        <p:spPr>
          <a:xfrm>
            <a:off x="1620472" y="16432336"/>
            <a:ext cx="1909498" cy="423962"/>
          </a:xfrm>
          <a:prstGeom prst="rect">
            <a:avLst/>
          </a:prstGeom>
        </p:spPr>
        <p:txBody>
          <a:bodyPr wrap="none">
            <a:spAutoFit/>
          </a:bodyPr>
          <a:lstStyle/>
          <a:p>
            <a:pPr algn="ctr"/>
            <a:r>
              <a:rPr lang="en-US" dirty="0">
                <a:solidFill>
                  <a:schemeClr val="bg1"/>
                </a:solidFill>
              </a:rPr>
              <a:t>MAKING SENSE</a:t>
            </a:r>
          </a:p>
        </p:txBody>
      </p:sp>
      <p:cxnSp>
        <p:nvCxnSpPr>
          <p:cNvPr id="123" name="Straight Connector 122">
            <a:extLst>
              <a:ext uri="{FF2B5EF4-FFF2-40B4-BE49-F238E27FC236}">
                <a16:creationId xmlns:a16="http://schemas.microsoft.com/office/drawing/2014/main" id="{91623886-8644-DA45-A53D-42D5ED55C662}"/>
              </a:ext>
            </a:extLst>
          </p:cNvPr>
          <p:cNvCxnSpPr>
            <a:cxnSpLocks/>
          </p:cNvCxnSpPr>
          <p:nvPr/>
        </p:nvCxnSpPr>
        <p:spPr>
          <a:xfrm flipH="1">
            <a:off x="7732870" y="13505889"/>
            <a:ext cx="842987" cy="0"/>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A233256-47CB-2240-A8D0-ADB81784671F}"/>
              </a:ext>
            </a:extLst>
          </p:cNvPr>
          <p:cNvSpPr/>
          <p:nvPr/>
        </p:nvSpPr>
        <p:spPr>
          <a:xfrm>
            <a:off x="5460634" y="12390712"/>
            <a:ext cx="1661545" cy="423962"/>
          </a:xfrm>
          <a:prstGeom prst="rect">
            <a:avLst/>
          </a:prstGeom>
        </p:spPr>
        <p:txBody>
          <a:bodyPr wrap="none">
            <a:spAutoFit/>
          </a:bodyPr>
          <a:lstStyle/>
          <a:p>
            <a:r>
              <a:rPr lang="en-US" dirty="0">
                <a:solidFill>
                  <a:schemeClr val="bg1"/>
                </a:solidFill>
              </a:rPr>
              <a:t>ART &amp; CRAFT</a:t>
            </a:r>
            <a:endParaRPr lang="en-GB" dirty="0">
              <a:solidFill>
                <a:schemeClr val="bg1"/>
              </a:solidFill>
            </a:endParaRPr>
          </a:p>
        </p:txBody>
      </p:sp>
      <p:cxnSp>
        <p:nvCxnSpPr>
          <p:cNvPr id="129" name="Straight Connector 128">
            <a:extLst>
              <a:ext uri="{FF2B5EF4-FFF2-40B4-BE49-F238E27FC236}">
                <a16:creationId xmlns:a16="http://schemas.microsoft.com/office/drawing/2014/main" id="{3617CD24-A0C5-A94E-8525-B490C6F20835}"/>
              </a:ext>
            </a:extLst>
          </p:cNvPr>
          <p:cNvCxnSpPr/>
          <p:nvPr/>
        </p:nvCxnSpPr>
        <p:spPr>
          <a:xfrm>
            <a:off x="4652880" y="10103961"/>
            <a:ext cx="1843" cy="830132"/>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35A3D2F6-7D89-E047-9926-34B2F321BE18}"/>
              </a:ext>
            </a:extLst>
          </p:cNvPr>
          <p:cNvSpPr/>
          <p:nvPr/>
        </p:nvSpPr>
        <p:spPr>
          <a:xfrm>
            <a:off x="1777792" y="10304811"/>
            <a:ext cx="2412253" cy="369332"/>
          </a:xfrm>
          <a:prstGeom prst="rect">
            <a:avLst/>
          </a:prstGeom>
        </p:spPr>
        <p:txBody>
          <a:bodyPr wrap="square">
            <a:spAutoFit/>
          </a:bodyPr>
          <a:lstStyle/>
          <a:p>
            <a:r>
              <a:rPr lang="en-US" sz="1800" dirty="0">
                <a:solidFill>
                  <a:schemeClr val="bg1"/>
                </a:solidFill>
              </a:rPr>
              <a:t>CREATIVITY &amp; CAREERS</a:t>
            </a:r>
            <a:endParaRPr lang="en-GB" sz="1800" dirty="0">
              <a:solidFill>
                <a:schemeClr val="bg1"/>
              </a:solidFill>
            </a:endParaRPr>
          </a:p>
        </p:txBody>
      </p:sp>
      <p:sp>
        <p:nvSpPr>
          <p:cNvPr id="14" name="Rectangle 13">
            <a:extLst>
              <a:ext uri="{FF2B5EF4-FFF2-40B4-BE49-F238E27FC236}">
                <a16:creationId xmlns:a16="http://schemas.microsoft.com/office/drawing/2014/main" id="{361123B9-8F9E-1641-B75C-0D5198741E61}"/>
              </a:ext>
            </a:extLst>
          </p:cNvPr>
          <p:cNvSpPr/>
          <p:nvPr/>
        </p:nvSpPr>
        <p:spPr>
          <a:xfrm>
            <a:off x="4650081" y="10289372"/>
            <a:ext cx="3215053" cy="369332"/>
          </a:xfrm>
          <a:prstGeom prst="rect">
            <a:avLst/>
          </a:prstGeom>
        </p:spPr>
        <p:txBody>
          <a:bodyPr wrap="square">
            <a:spAutoFit/>
          </a:bodyPr>
          <a:lstStyle/>
          <a:p>
            <a:r>
              <a:rPr lang="en-US" sz="1800" dirty="0">
                <a:solidFill>
                  <a:schemeClr val="bg1"/>
                </a:solidFill>
              </a:rPr>
              <a:t>SELF EXPRESSION &amp; SYMBOLISM</a:t>
            </a:r>
            <a:endParaRPr lang="en-GB" sz="1800" dirty="0">
              <a:solidFill>
                <a:schemeClr val="bg1"/>
              </a:solidFill>
            </a:endParaRPr>
          </a:p>
        </p:txBody>
      </p:sp>
      <p:cxnSp>
        <p:nvCxnSpPr>
          <p:cNvPr id="137" name="Straight Connector 136">
            <a:extLst>
              <a:ext uri="{FF2B5EF4-FFF2-40B4-BE49-F238E27FC236}">
                <a16:creationId xmlns:a16="http://schemas.microsoft.com/office/drawing/2014/main" id="{606DFC97-71F6-DB4F-A564-07684E193847}"/>
              </a:ext>
            </a:extLst>
          </p:cNvPr>
          <p:cNvCxnSpPr>
            <a:cxnSpLocks/>
          </p:cNvCxnSpPr>
          <p:nvPr/>
        </p:nvCxnSpPr>
        <p:spPr>
          <a:xfrm flipH="1" flipV="1">
            <a:off x="7649166" y="9367126"/>
            <a:ext cx="926691" cy="13472"/>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39" name="TextBox 138">
            <a:extLst>
              <a:ext uri="{FF2B5EF4-FFF2-40B4-BE49-F238E27FC236}">
                <a16:creationId xmlns:a16="http://schemas.microsoft.com/office/drawing/2014/main" id="{5F2F9EEC-F391-354E-B19D-5C286A54FAA3}"/>
              </a:ext>
            </a:extLst>
          </p:cNvPr>
          <p:cNvSpPr txBox="1"/>
          <p:nvPr/>
        </p:nvSpPr>
        <p:spPr>
          <a:xfrm>
            <a:off x="7648183" y="5197680"/>
            <a:ext cx="1007571" cy="338554"/>
          </a:xfrm>
          <a:prstGeom prst="rect">
            <a:avLst/>
          </a:prstGeom>
          <a:noFill/>
        </p:spPr>
        <p:txBody>
          <a:bodyPr wrap="square" rtlCol="0">
            <a:spAutoFit/>
          </a:bodyPr>
          <a:lstStyle/>
          <a:p>
            <a:pPr algn="ctr"/>
            <a:r>
              <a:rPr lang="en-US" sz="1600" dirty="0">
                <a:solidFill>
                  <a:schemeClr val="bg1"/>
                </a:solidFill>
              </a:rPr>
              <a:t>SKILLS </a:t>
            </a:r>
          </a:p>
        </p:txBody>
      </p:sp>
      <p:sp>
        <p:nvSpPr>
          <p:cNvPr id="19" name="Rectangle 18">
            <a:extLst>
              <a:ext uri="{FF2B5EF4-FFF2-40B4-BE49-F238E27FC236}">
                <a16:creationId xmlns:a16="http://schemas.microsoft.com/office/drawing/2014/main" id="{1896E2D8-2135-5646-A4AB-0CC68286C75B}"/>
              </a:ext>
            </a:extLst>
          </p:cNvPr>
          <p:cNvSpPr/>
          <p:nvPr/>
        </p:nvSpPr>
        <p:spPr>
          <a:xfrm>
            <a:off x="3883498" y="16889066"/>
            <a:ext cx="2614106" cy="830997"/>
          </a:xfrm>
          <a:prstGeom prst="rect">
            <a:avLst/>
          </a:prstGeom>
        </p:spPr>
        <p:txBody>
          <a:bodyPr wrap="square">
            <a:spAutoFit/>
          </a:bodyPr>
          <a:lstStyle/>
          <a:p>
            <a:pPr algn="ct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TC#1 Artists observe, make marks and respond to the world around them </a:t>
            </a:r>
            <a:endParaRPr lang="en-GB" sz="1600" dirty="0">
              <a:effectLst/>
              <a:latin typeface="Times New Roman" panose="02020603050405020304" pitchFamily="18" charset="0"/>
              <a:ea typeface="Times New Roman" panose="02020603050405020304" pitchFamily="18" charset="0"/>
            </a:endParaRPr>
          </a:p>
        </p:txBody>
      </p:sp>
      <p:sp>
        <p:nvSpPr>
          <p:cNvPr id="153" name="Oval 152">
            <a:extLst>
              <a:ext uri="{FF2B5EF4-FFF2-40B4-BE49-F238E27FC236}">
                <a16:creationId xmlns:a16="http://schemas.microsoft.com/office/drawing/2014/main" id="{AFBD7F53-10AD-9546-917B-A56B3438AD4D}"/>
              </a:ext>
            </a:extLst>
          </p:cNvPr>
          <p:cNvSpPr/>
          <p:nvPr/>
        </p:nvSpPr>
        <p:spPr>
          <a:xfrm>
            <a:off x="7538664" y="6353535"/>
            <a:ext cx="2169679" cy="216967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73D67AF-6D26-D74F-A265-52A049316758}"/>
              </a:ext>
            </a:extLst>
          </p:cNvPr>
          <p:cNvSpPr/>
          <p:nvPr/>
        </p:nvSpPr>
        <p:spPr>
          <a:xfrm>
            <a:off x="1781971" y="15108189"/>
            <a:ext cx="3159835" cy="1077218"/>
          </a:xfrm>
          <a:prstGeom prst="rect">
            <a:avLst/>
          </a:prstGeom>
        </p:spPr>
        <p:txBody>
          <a:bodyPr wrap="square">
            <a:spAutoFit/>
          </a:bodyPr>
          <a:lstStyle/>
          <a:p>
            <a:pP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TC#2 </a:t>
            </a:r>
          </a:p>
          <a:p>
            <a:pP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Artists connect our senses &amp; express ideas &amp; emotions.  </a:t>
            </a:r>
          </a:p>
          <a:p>
            <a:pP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Artists experiment &amp; take risks</a:t>
            </a:r>
          </a:p>
        </p:txBody>
      </p:sp>
      <p:sp>
        <p:nvSpPr>
          <p:cNvPr id="21" name="Rectangle 20">
            <a:extLst>
              <a:ext uri="{FF2B5EF4-FFF2-40B4-BE49-F238E27FC236}">
                <a16:creationId xmlns:a16="http://schemas.microsoft.com/office/drawing/2014/main" id="{68CF5CD1-B7FD-A042-BEDF-CC09415AA5E2}"/>
              </a:ext>
            </a:extLst>
          </p:cNvPr>
          <p:cNvSpPr/>
          <p:nvPr/>
        </p:nvSpPr>
        <p:spPr>
          <a:xfrm>
            <a:off x="1536450" y="13523405"/>
            <a:ext cx="4288487" cy="830997"/>
          </a:xfrm>
          <a:prstGeom prst="rect">
            <a:avLst/>
          </a:prstGeom>
        </p:spPr>
        <p:txBody>
          <a:bodyPr wrap="square">
            <a:spAutoFit/>
          </a:bodyPr>
          <a:lstStyle/>
          <a:p>
            <a:pPr algn="ct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TC#3 Art &amp; culture go hand in hand. Art is the creative expression of culture, reflecting its customs, beliefs and values</a:t>
            </a:r>
            <a:endParaRPr lang="en-GB" sz="1600" dirty="0">
              <a:effectLst/>
              <a:latin typeface="Times New Roman" panose="02020603050405020304" pitchFamily="18" charset="0"/>
              <a:ea typeface="Times New Roman" panose="02020603050405020304" pitchFamily="18" charset="0"/>
            </a:endParaRPr>
          </a:p>
        </p:txBody>
      </p:sp>
      <p:sp>
        <p:nvSpPr>
          <p:cNvPr id="22" name="Rectangle 21">
            <a:extLst>
              <a:ext uri="{FF2B5EF4-FFF2-40B4-BE49-F238E27FC236}">
                <a16:creationId xmlns:a16="http://schemas.microsoft.com/office/drawing/2014/main" id="{8987015D-1411-BD47-B48F-909798E5FB2C}"/>
              </a:ext>
            </a:extLst>
          </p:cNvPr>
          <p:cNvSpPr/>
          <p:nvPr/>
        </p:nvSpPr>
        <p:spPr>
          <a:xfrm>
            <a:off x="7558591" y="14523603"/>
            <a:ext cx="2298959" cy="1323439"/>
          </a:xfrm>
          <a:prstGeom prst="rect">
            <a:avLst/>
          </a:prstGeom>
        </p:spPr>
        <p:txBody>
          <a:bodyPr wrap="square">
            <a:spAutoFit/>
          </a:bodyPr>
          <a:lstStyle/>
          <a:p>
            <a:pPr algn="ct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TC#4 Artists use traditional methods to create art.  They also rebel against the ‘rules’ to create new ideas</a:t>
            </a:r>
            <a:endParaRPr lang="en-GB" sz="1600" dirty="0">
              <a:effectLst/>
              <a:latin typeface="Times New Roman" panose="02020603050405020304" pitchFamily="18" charset="0"/>
              <a:ea typeface="Times New Roman" panose="02020603050405020304" pitchFamily="18" charset="0"/>
            </a:endParaRPr>
          </a:p>
        </p:txBody>
      </p:sp>
      <p:sp>
        <p:nvSpPr>
          <p:cNvPr id="23" name="Rectangle 22">
            <a:extLst>
              <a:ext uri="{FF2B5EF4-FFF2-40B4-BE49-F238E27FC236}">
                <a16:creationId xmlns:a16="http://schemas.microsoft.com/office/drawing/2014/main" id="{DBA6F891-34B5-944E-99B3-BCCAF24A25EA}"/>
              </a:ext>
            </a:extLst>
          </p:cNvPr>
          <p:cNvSpPr/>
          <p:nvPr/>
        </p:nvSpPr>
        <p:spPr>
          <a:xfrm>
            <a:off x="6739846" y="11472302"/>
            <a:ext cx="3092952" cy="830997"/>
          </a:xfrm>
          <a:prstGeom prst="rect">
            <a:avLst/>
          </a:prstGeom>
        </p:spPr>
        <p:txBody>
          <a:bodyPr wrap="square">
            <a:spAutoFit/>
          </a:bodyPr>
          <a:lstStyle/>
          <a:p>
            <a:pPr algn="ct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TC#5 Artists use traditional craft techniques to create work with different forms &amp; functions</a:t>
            </a:r>
            <a:endParaRPr lang="en-GB" sz="1600" dirty="0">
              <a:effectLst/>
              <a:latin typeface="Times New Roman" panose="02020603050405020304" pitchFamily="18" charset="0"/>
              <a:ea typeface="Times New Roman" panose="02020603050405020304" pitchFamily="18" charset="0"/>
            </a:endParaRPr>
          </a:p>
        </p:txBody>
      </p:sp>
      <p:sp>
        <p:nvSpPr>
          <p:cNvPr id="24" name="Rectangle 23">
            <a:extLst>
              <a:ext uri="{FF2B5EF4-FFF2-40B4-BE49-F238E27FC236}">
                <a16:creationId xmlns:a16="http://schemas.microsoft.com/office/drawing/2014/main" id="{E1667026-A4EC-5B4A-86A3-FACB0F47DB72}"/>
              </a:ext>
            </a:extLst>
          </p:cNvPr>
          <p:cNvSpPr/>
          <p:nvPr/>
        </p:nvSpPr>
        <p:spPr>
          <a:xfrm>
            <a:off x="1855452" y="11459096"/>
            <a:ext cx="3687513" cy="830997"/>
          </a:xfrm>
          <a:prstGeom prst="rect">
            <a:avLst/>
          </a:prstGeom>
        </p:spPr>
        <p:txBody>
          <a:bodyPr wrap="square">
            <a:spAutoFit/>
          </a:bodyPr>
          <a:lstStyle/>
          <a:p>
            <a:pPr algn="ct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TC#6 Artists, architects &amp; designers use perspective to represent &amp; distort space to shape the built environment</a:t>
            </a:r>
            <a:endParaRPr lang="en-GB" sz="1600" dirty="0">
              <a:effectLst/>
              <a:latin typeface="Times New Roman" panose="02020603050405020304" pitchFamily="18" charset="0"/>
              <a:ea typeface="Times New Roman" panose="02020603050405020304" pitchFamily="18" charset="0"/>
            </a:endParaRPr>
          </a:p>
        </p:txBody>
      </p:sp>
      <p:sp>
        <p:nvSpPr>
          <p:cNvPr id="26" name="Rectangle 25">
            <a:extLst>
              <a:ext uri="{FF2B5EF4-FFF2-40B4-BE49-F238E27FC236}">
                <a16:creationId xmlns:a16="http://schemas.microsoft.com/office/drawing/2014/main" id="{4FB7576F-589B-EC4C-9F9E-0FFE8466505E}"/>
              </a:ext>
            </a:extLst>
          </p:cNvPr>
          <p:cNvSpPr/>
          <p:nvPr/>
        </p:nvSpPr>
        <p:spPr>
          <a:xfrm>
            <a:off x="-12029" y="4992118"/>
            <a:ext cx="2303326" cy="523220"/>
          </a:xfrm>
          <a:prstGeom prst="rect">
            <a:avLst/>
          </a:prstGeom>
        </p:spPr>
        <p:txBody>
          <a:bodyPr wrap="square">
            <a:spAutoFit/>
          </a:bodyPr>
          <a:lstStyle/>
          <a:p>
            <a:pPr>
              <a:tabLst>
                <a:tab pos="83820" algn="l"/>
                <a:tab pos="274320" algn="l"/>
              </a:tabLst>
            </a:pPr>
            <a:r>
              <a:rPr lang="en-GB" sz="2800" b="1" dirty="0">
                <a:latin typeface="Calibri" panose="020F0502020204030204" pitchFamily="34" charset="0"/>
                <a:ea typeface="Times New Roman" panose="02020603050405020304" pitchFamily="18" charset="0"/>
                <a:cs typeface="Times New Roman" panose="02020603050405020304" pitchFamily="18" charset="0"/>
              </a:rPr>
              <a:t>YEAR 10 GCSE</a:t>
            </a:r>
          </a:p>
        </p:txBody>
      </p:sp>
      <p:sp>
        <p:nvSpPr>
          <p:cNvPr id="27" name="Rectangle 26">
            <a:extLst>
              <a:ext uri="{FF2B5EF4-FFF2-40B4-BE49-F238E27FC236}">
                <a16:creationId xmlns:a16="http://schemas.microsoft.com/office/drawing/2014/main" id="{7D615333-697F-5747-BFAC-AD7D0F00BFF7}"/>
              </a:ext>
            </a:extLst>
          </p:cNvPr>
          <p:cNvSpPr/>
          <p:nvPr/>
        </p:nvSpPr>
        <p:spPr>
          <a:xfrm>
            <a:off x="2987822" y="2596700"/>
            <a:ext cx="3141045" cy="523220"/>
          </a:xfrm>
          <a:prstGeom prst="rect">
            <a:avLst/>
          </a:prstGeom>
        </p:spPr>
        <p:txBody>
          <a:bodyPr wrap="square">
            <a:spAutoFit/>
          </a:bodyPr>
          <a:lstStyle/>
          <a:p>
            <a:pPr algn="ctr">
              <a:tabLst>
                <a:tab pos="83820" algn="l"/>
                <a:tab pos="274320" algn="l"/>
              </a:tabLst>
            </a:pPr>
            <a:r>
              <a:rPr lang="en-GB" sz="2800" b="1" dirty="0">
                <a:latin typeface="Calibri" panose="020F0502020204030204" pitchFamily="34" charset="0"/>
                <a:ea typeface="Times New Roman" panose="02020603050405020304" pitchFamily="18" charset="0"/>
                <a:cs typeface="Times New Roman" panose="02020603050405020304" pitchFamily="18" charset="0"/>
              </a:rPr>
              <a:t>YEAR 11 GCSE</a:t>
            </a:r>
            <a:endParaRPr lang="en-GB" sz="2800" dirty="0">
              <a:latin typeface="Times New Roman" panose="02020603050405020304" pitchFamily="18" charset="0"/>
              <a:ea typeface="Times New Roman" panose="02020603050405020304" pitchFamily="18" charset="0"/>
            </a:endParaRPr>
          </a:p>
        </p:txBody>
      </p:sp>
      <p:sp>
        <p:nvSpPr>
          <p:cNvPr id="152" name="Rectangle 151">
            <a:extLst>
              <a:ext uri="{FF2B5EF4-FFF2-40B4-BE49-F238E27FC236}">
                <a16:creationId xmlns:a16="http://schemas.microsoft.com/office/drawing/2014/main" id="{C875D808-3C2A-D944-BC96-B50D3263416D}"/>
              </a:ext>
            </a:extLst>
          </p:cNvPr>
          <p:cNvSpPr/>
          <p:nvPr/>
        </p:nvSpPr>
        <p:spPr>
          <a:xfrm>
            <a:off x="7596661" y="6603113"/>
            <a:ext cx="2080564" cy="1754326"/>
          </a:xfrm>
          <a:prstGeom prst="rect">
            <a:avLst/>
          </a:prstGeom>
        </p:spPr>
        <p:txBody>
          <a:bodyPr wrap="square">
            <a:spAutoFit/>
          </a:bodyPr>
          <a:lstStyle/>
          <a:p>
            <a:pPr algn="ctr"/>
            <a:r>
              <a:rPr lang="en-US" sz="1600" b="1" dirty="0">
                <a:solidFill>
                  <a:srgbClr val="263B7E"/>
                </a:solidFill>
              </a:rPr>
              <a:t>How will your journey continue?</a:t>
            </a:r>
          </a:p>
          <a:p>
            <a:pPr algn="ctr"/>
            <a:r>
              <a:rPr lang="en-US" sz="1600" b="1" dirty="0">
                <a:solidFill>
                  <a:srgbClr val="263B7E"/>
                </a:solidFill>
              </a:rPr>
              <a:t>GCSE Art &amp; Design</a:t>
            </a:r>
          </a:p>
          <a:p>
            <a:pPr algn="ctr"/>
            <a:r>
              <a:rPr lang="en-US" sz="1600" b="1" dirty="0">
                <a:solidFill>
                  <a:srgbClr val="263B7E"/>
                </a:solidFill>
              </a:rPr>
              <a:t>GCSE Photography</a:t>
            </a:r>
          </a:p>
          <a:p>
            <a:pPr algn="ctr"/>
            <a:r>
              <a:rPr lang="en-US" sz="1600" b="1" dirty="0">
                <a:solidFill>
                  <a:srgbClr val="263B7E"/>
                </a:solidFill>
              </a:rPr>
              <a:t>GCSE Textiles</a:t>
            </a:r>
          </a:p>
          <a:p>
            <a:pPr algn="ctr"/>
            <a:r>
              <a:rPr lang="en-US" sz="1600" b="1" dirty="0">
                <a:solidFill>
                  <a:srgbClr val="263B7E"/>
                </a:solidFill>
              </a:rPr>
              <a:t>GCSE 3D Design</a:t>
            </a:r>
          </a:p>
          <a:p>
            <a:pPr algn="ctr"/>
            <a:endParaRPr lang="en-US" sz="1200" dirty="0"/>
          </a:p>
        </p:txBody>
      </p:sp>
      <p:sp>
        <p:nvSpPr>
          <p:cNvPr id="29" name="Rectangle 28">
            <a:extLst>
              <a:ext uri="{FF2B5EF4-FFF2-40B4-BE49-F238E27FC236}">
                <a16:creationId xmlns:a16="http://schemas.microsoft.com/office/drawing/2014/main" id="{B41A833C-9695-6348-B96A-3460370202FF}"/>
              </a:ext>
            </a:extLst>
          </p:cNvPr>
          <p:cNvSpPr/>
          <p:nvPr/>
        </p:nvSpPr>
        <p:spPr>
          <a:xfrm>
            <a:off x="7954" y="9458347"/>
            <a:ext cx="4045532" cy="830997"/>
          </a:xfrm>
          <a:prstGeom prst="rect">
            <a:avLst/>
          </a:prstGeom>
        </p:spPr>
        <p:txBody>
          <a:bodyPr wrap="square">
            <a:spAutoFit/>
          </a:bodyPr>
          <a:lstStyle/>
          <a:p>
            <a:pP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TC#7 Creatives produce original work on their own and in collaboration.  Art inspires design and vice versa</a:t>
            </a:r>
            <a:endParaRPr lang="en-GB" sz="1600" dirty="0">
              <a:effectLst/>
              <a:latin typeface="Times New Roman" panose="02020603050405020304" pitchFamily="18" charset="0"/>
              <a:ea typeface="Times New Roman" panose="02020603050405020304" pitchFamily="18" charset="0"/>
            </a:endParaRPr>
          </a:p>
        </p:txBody>
      </p:sp>
      <p:sp>
        <p:nvSpPr>
          <p:cNvPr id="30" name="Rectangle 29">
            <a:extLst>
              <a:ext uri="{FF2B5EF4-FFF2-40B4-BE49-F238E27FC236}">
                <a16:creationId xmlns:a16="http://schemas.microsoft.com/office/drawing/2014/main" id="{930A8279-01BC-F248-95F9-9AE31B5A6A9C}"/>
              </a:ext>
            </a:extLst>
          </p:cNvPr>
          <p:cNvSpPr/>
          <p:nvPr/>
        </p:nvSpPr>
        <p:spPr>
          <a:xfrm>
            <a:off x="3932085" y="9563574"/>
            <a:ext cx="3912013" cy="584775"/>
          </a:xfrm>
          <a:prstGeom prst="rect">
            <a:avLst/>
          </a:prstGeom>
        </p:spPr>
        <p:txBody>
          <a:bodyPr wrap="square">
            <a:spAutoFit/>
          </a:bodyPr>
          <a:lstStyle/>
          <a:p>
            <a:pPr algn="ct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TC#8 Artists use self expression and symbols to convey identity &amp; ideas</a:t>
            </a:r>
            <a:endParaRPr lang="en-GB" sz="1600" dirty="0">
              <a:latin typeface="Times New Roman" panose="02020603050405020304" pitchFamily="18" charset="0"/>
              <a:ea typeface="Times New Roman" panose="02020603050405020304" pitchFamily="18" charset="0"/>
            </a:endParaRPr>
          </a:p>
        </p:txBody>
      </p:sp>
      <p:pic>
        <p:nvPicPr>
          <p:cNvPr id="1026" name="Picture 2" descr="Speech Bubble Comments - SVG - iconmonstr">
            <a:extLst>
              <a:ext uri="{FF2B5EF4-FFF2-40B4-BE49-F238E27FC236}">
                <a16:creationId xmlns:a16="http://schemas.microsoft.com/office/drawing/2014/main" id="{C184AC03-1568-1648-81DF-961AAB3CF7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5669" y="17023727"/>
            <a:ext cx="561438" cy="561438"/>
          </a:xfrm>
          <a:prstGeom prst="rect">
            <a:avLst/>
          </a:prstGeom>
          <a:noFill/>
          <a:effectLst/>
        </p:spPr>
      </p:pic>
      <p:pic>
        <p:nvPicPr>
          <p:cNvPr id="164" name="Picture 2" descr="Speech Bubble Comments - SVG - iconmonstr">
            <a:extLst>
              <a:ext uri="{FF2B5EF4-FFF2-40B4-BE49-F238E27FC236}">
                <a16:creationId xmlns:a16="http://schemas.microsoft.com/office/drawing/2014/main" id="{87716266-FA54-DE45-9806-2F2F401841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2893" y="13293986"/>
            <a:ext cx="561438" cy="561438"/>
          </a:xfrm>
          <a:prstGeom prst="rect">
            <a:avLst/>
          </a:prstGeom>
          <a:noFill/>
          <a:effectLst/>
        </p:spPr>
      </p:pic>
      <p:pic>
        <p:nvPicPr>
          <p:cNvPr id="167" name="Picture 2" descr="Speech Bubble Comments - SVG - iconmonstr">
            <a:extLst>
              <a:ext uri="{FF2B5EF4-FFF2-40B4-BE49-F238E27FC236}">
                <a16:creationId xmlns:a16="http://schemas.microsoft.com/office/drawing/2014/main" id="{C3CD8159-F8C9-EB42-85BE-FD93EA5F8C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7591" y="12846857"/>
            <a:ext cx="561438" cy="561438"/>
          </a:xfrm>
          <a:prstGeom prst="rect">
            <a:avLst/>
          </a:prstGeom>
          <a:noFill/>
          <a:effectLst/>
        </p:spPr>
      </p:pic>
      <p:pic>
        <p:nvPicPr>
          <p:cNvPr id="169" name="Picture 2" descr="Speech Bubble Comments - SVG - iconmonstr">
            <a:extLst>
              <a:ext uri="{FF2B5EF4-FFF2-40B4-BE49-F238E27FC236}">
                <a16:creationId xmlns:a16="http://schemas.microsoft.com/office/drawing/2014/main" id="{7A214DDA-A822-F840-B5D4-B152C81E78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6907" y="8802649"/>
            <a:ext cx="561438" cy="561438"/>
          </a:xfrm>
          <a:prstGeom prst="rect">
            <a:avLst/>
          </a:prstGeom>
          <a:noFill/>
          <a:effectLst/>
        </p:spPr>
      </p:pic>
      <p:pic>
        <p:nvPicPr>
          <p:cNvPr id="171" name="Picture 2" descr="Speech Bubble Comments - SVG - iconmonstr">
            <a:extLst>
              <a:ext uri="{FF2B5EF4-FFF2-40B4-BE49-F238E27FC236}">
                <a16:creationId xmlns:a16="http://schemas.microsoft.com/office/drawing/2014/main" id="{F561470F-2CA9-9647-A6C0-4F50078873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0237" y="3399022"/>
            <a:ext cx="561438" cy="561438"/>
          </a:xfrm>
          <a:prstGeom prst="rect">
            <a:avLst/>
          </a:prstGeom>
          <a:noFill/>
          <a:effectLst/>
        </p:spPr>
      </p:pic>
      <p:pic>
        <p:nvPicPr>
          <p:cNvPr id="1028" name="Picture 4" descr="Bulb light vector icon. Lighting Electric lamp. Electricity, shine. Light  Bulb icon vector , #ad, #icon, #Light… | Light bulb icon, Light bulb logo,  Technology icon">
            <a:extLst>
              <a:ext uri="{FF2B5EF4-FFF2-40B4-BE49-F238E27FC236}">
                <a16:creationId xmlns:a16="http://schemas.microsoft.com/office/drawing/2014/main" id="{4A0FD3A1-1536-7C44-BA3A-8D6287B6A4D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25" t="14695" r="16144" b="14597"/>
          <a:stretch/>
        </p:blipFill>
        <p:spPr bwMode="auto">
          <a:xfrm>
            <a:off x="5337098" y="14997049"/>
            <a:ext cx="555135" cy="605471"/>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4" descr="Bulb light vector icon. Lighting Electric lamp. Electricity, shine. Light  Bulb icon vector , #ad, #icon, #Light… | Light bulb icon, Light bulb logo,  Technology icon">
            <a:extLst>
              <a:ext uri="{FF2B5EF4-FFF2-40B4-BE49-F238E27FC236}">
                <a16:creationId xmlns:a16="http://schemas.microsoft.com/office/drawing/2014/main" id="{00E82F1C-455C-C649-A95C-47CB0141061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25" t="14695" r="16144" b="14597"/>
          <a:stretch/>
        </p:blipFill>
        <p:spPr bwMode="auto">
          <a:xfrm>
            <a:off x="496377" y="13598770"/>
            <a:ext cx="555135" cy="605471"/>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4" descr="Bulb light vector icon. Lighting Electric lamp. Electricity, shine. Light  Bulb icon vector , #ad, #icon, #Light… | Light bulb icon, Light bulb logo,  Technology icon">
            <a:extLst>
              <a:ext uri="{FF2B5EF4-FFF2-40B4-BE49-F238E27FC236}">
                <a16:creationId xmlns:a16="http://schemas.microsoft.com/office/drawing/2014/main" id="{C7AB4EB0-56C1-C643-AEDF-D4E327E155D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25" t="14695" r="16144" b="14597"/>
          <a:stretch/>
        </p:blipFill>
        <p:spPr bwMode="auto">
          <a:xfrm>
            <a:off x="8479286" y="12949369"/>
            <a:ext cx="555135" cy="605471"/>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 descr="Bulb light vector icon. Lighting Electric lamp. Electricity, shine. Light  Bulb icon vector , #ad, #icon, #Light… | Light bulb icon, Light bulb logo,  Technology icon">
            <a:extLst>
              <a:ext uri="{FF2B5EF4-FFF2-40B4-BE49-F238E27FC236}">
                <a16:creationId xmlns:a16="http://schemas.microsoft.com/office/drawing/2014/main" id="{886EFACD-5F74-F144-84B5-75DDA67AD51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25" t="14695" r="16144" b="14597"/>
          <a:stretch/>
        </p:blipFill>
        <p:spPr bwMode="auto">
          <a:xfrm>
            <a:off x="127169" y="11147115"/>
            <a:ext cx="555135" cy="605471"/>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4" descr="Bulb light vector icon. Lighting Electric lamp. Electricity, shine. Light  Bulb icon vector , #ad, #icon, #Light… | Light bulb icon, Light bulb logo,  Technology icon">
            <a:extLst>
              <a:ext uri="{FF2B5EF4-FFF2-40B4-BE49-F238E27FC236}">
                <a16:creationId xmlns:a16="http://schemas.microsoft.com/office/drawing/2014/main" id="{46E2C855-A9E0-6247-902D-0FDCE148DD3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25" t="14695" r="16144" b="14597"/>
          <a:stretch/>
        </p:blipFill>
        <p:spPr bwMode="auto">
          <a:xfrm>
            <a:off x="6222910" y="8833295"/>
            <a:ext cx="555135" cy="605471"/>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4" descr="Bulb light vector icon. Lighting Electric lamp. Electricity, shine. Light  Bulb icon vector , #ad, #icon, #Light… | Light bulb icon, Light bulb logo,  Technology icon">
            <a:extLst>
              <a:ext uri="{FF2B5EF4-FFF2-40B4-BE49-F238E27FC236}">
                <a16:creationId xmlns:a16="http://schemas.microsoft.com/office/drawing/2014/main" id="{845D4670-BEF2-6D46-80A7-7558A37AF61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025" t="14695" r="16144" b="14597"/>
          <a:stretch/>
        </p:blipFill>
        <p:spPr bwMode="auto">
          <a:xfrm>
            <a:off x="5894775" y="6738202"/>
            <a:ext cx="542579" cy="5917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ecklist Icon of Line style - Available in SVG, PNG, EPS, AI &amp; Icon fonts">
            <a:extLst>
              <a:ext uri="{FF2B5EF4-FFF2-40B4-BE49-F238E27FC236}">
                <a16:creationId xmlns:a16="http://schemas.microsoft.com/office/drawing/2014/main" id="{EBB5FB2F-CEFA-4F4C-8D76-A6D59313EF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9100" y="17033992"/>
            <a:ext cx="645076" cy="645076"/>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10" descr="Checklist Icon of Line style - Available in SVG, PNG, EPS, AI &amp; Icon fonts">
            <a:extLst>
              <a:ext uri="{FF2B5EF4-FFF2-40B4-BE49-F238E27FC236}">
                <a16:creationId xmlns:a16="http://schemas.microsoft.com/office/drawing/2014/main" id="{CC1CA8F3-C0E0-6A46-B672-AB306C4D30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79" y="14970412"/>
            <a:ext cx="645076" cy="645076"/>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0" descr="Checklist Icon of Line style - Available in SVG, PNG, EPS, AI &amp; Icon fonts">
            <a:extLst>
              <a:ext uri="{FF2B5EF4-FFF2-40B4-BE49-F238E27FC236}">
                <a16:creationId xmlns:a16="http://schemas.microsoft.com/office/drawing/2014/main" id="{F4E8DE1F-B744-BA42-A3F6-EF9D84EEC6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9269" y="12269012"/>
            <a:ext cx="645076" cy="645076"/>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10" descr="Checklist Icon of Line style - Available in SVG, PNG, EPS, AI &amp; Icon fonts">
            <a:extLst>
              <a:ext uri="{FF2B5EF4-FFF2-40B4-BE49-F238E27FC236}">
                <a16:creationId xmlns:a16="http://schemas.microsoft.com/office/drawing/2014/main" id="{07D9A8F7-636D-CE4B-8A1D-57BBDD4FFD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4343" y="10825573"/>
            <a:ext cx="645076" cy="645076"/>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0" descr="Checklist Icon of Line style - Available in SVG, PNG, EPS, AI &amp; Icon fonts">
            <a:extLst>
              <a:ext uri="{FF2B5EF4-FFF2-40B4-BE49-F238E27FC236}">
                <a16:creationId xmlns:a16="http://schemas.microsoft.com/office/drawing/2014/main" id="{53A83B0B-766B-454F-8742-42D7C894EC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8604" y="3228938"/>
            <a:ext cx="645076" cy="645076"/>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195">
            <a:extLst>
              <a:ext uri="{FF2B5EF4-FFF2-40B4-BE49-F238E27FC236}">
                <a16:creationId xmlns:a16="http://schemas.microsoft.com/office/drawing/2014/main" id="{968653F3-E80D-AE46-BF29-D9B14C689327}"/>
              </a:ext>
            </a:extLst>
          </p:cNvPr>
          <p:cNvPicPr>
            <a:picLocks noChangeAspect="1"/>
          </p:cNvPicPr>
          <p:nvPr/>
        </p:nvPicPr>
        <p:blipFill rotWithShape="1">
          <a:blip r:embed="rId8"/>
          <a:srcRect l="4902" t="7947" r="4414" b="5168"/>
          <a:stretch/>
        </p:blipFill>
        <p:spPr>
          <a:xfrm>
            <a:off x="5925509" y="15461551"/>
            <a:ext cx="703383" cy="877422"/>
          </a:xfrm>
          <a:prstGeom prst="rect">
            <a:avLst/>
          </a:prstGeom>
        </p:spPr>
      </p:pic>
      <p:pic>
        <p:nvPicPr>
          <p:cNvPr id="197" name="Picture 4" descr="Andy Warhol - Campbell's Soup Can, 1955 Poster | JUNIQE">
            <a:extLst>
              <a:ext uri="{FF2B5EF4-FFF2-40B4-BE49-F238E27FC236}">
                <a16:creationId xmlns:a16="http://schemas.microsoft.com/office/drawing/2014/main" id="{C7B3AFEE-AAA5-C64F-9296-B0130F6CC9D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902" t="11154" r="23161" b="13691"/>
          <a:stretch/>
        </p:blipFill>
        <p:spPr bwMode="auto">
          <a:xfrm>
            <a:off x="2542221" y="14727143"/>
            <a:ext cx="411294" cy="70514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10" descr="Cubism">
            <a:extLst>
              <a:ext uri="{FF2B5EF4-FFF2-40B4-BE49-F238E27FC236}">
                <a16:creationId xmlns:a16="http://schemas.microsoft.com/office/drawing/2014/main" id="{C66ED1FE-810E-BB42-975A-8510FBCDD08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95967" y="14743139"/>
            <a:ext cx="580645" cy="706667"/>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198">
            <a:extLst>
              <a:ext uri="{FF2B5EF4-FFF2-40B4-BE49-F238E27FC236}">
                <a16:creationId xmlns:a16="http://schemas.microsoft.com/office/drawing/2014/main" id="{11FD2F16-D91C-AE40-A196-4EEB3287A8A8}"/>
              </a:ext>
            </a:extLst>
          </p:cNvPr>
          <p:cNvPicPr>
            <a:picLocks noChangeAspect="1"/>
          </p:cNvPicPr>
          <p:nvPr/>
        </p:nvPicPr>
        <p:blipFill rotWithShape="1">
          <a:blip r:embed="rId11"/>
          <a:srcRect l="5710" t="28029" r="67028" b="35247"/>
          <a:stretch/>
        </p:blipFill>
        <p:spPr>
          <a:xfrm>
            <a:off x="686811" y="16684899"/>
            <a:ext cx="624980" cy="645725"/>
          </a:xfrm>
          <a:prstGeom prst="ellipse">
            <a:avLst/>
          </a:prstGeom>
          <a:ln w="28575">
            <a:solidFill>
              <a:schemeClr val="tx1"/>
            </a:solidFill>
          </a:ln>
        </p:spPr>
      </p:pic>
      <p:pic>
        <p:nvPicPr>
          <p:cNvPr id="201" name="Picture 200">
            <a:extLst>
              <a:ext uri="{FF2B5EF4-FFF2-40B4-BE49-F238E27FC236}">
                <a16:creationId xmlns:a16="http://schemas.microsoft.com/office/drawing/2014/main" id="{F6D3EDD8-0C2D-F94B-A563-B271E33B7DE3}"/>
              </a:ext>
            </a:extLst>
          </p:cNvPr>
          <p:cNvPicPr>
            <a:picLocks noChangeAspect="1"/>
          </p:cNvPicPr>
          <p:nvPr/>
        </p:nvPicPr>
        <p:blipFill rotWithShape="1">
          <a:blip r:embed="rId12"/>
          <a:srcRect l="24515" t="13469" r="25700" b="19936"/>
          <a:stretch/>
        </p:blipFill>
        <p:spPr>
          <a:xfrm>
            <a:off x="685693" y="16007563"/>
            <a:ext cx="615354" cy="617352"/>
          </a:xfrm>
          <a:prstGeom prst="rect">
            <a:avLst/>
          </a:prstGeom>
        </p:spPr>
      </p:pic>
      <p:pic>
        <p:nvPicPr>
          <p:cNvPr id="185" name="Picture 184">
            <a:extLst>
              <a:ext uri="{FF2B5EF4-FFF2-40B4-BE49-F238E27FC236}">
                <a16:creationId xmlns:a16="http://schemas.microsoft.com/office/drawing/2014/main" id="{8F9660E2-1D51-2B4C-BEC8-77C3CF90EB09}"/>
              </a:ext>
            </a:extLst>
          </p:cNvPr>
          <p:cNvPicPr>
            <a:picLocks noChangeAspect="1"/>
          </p:cNvPicPr>
          <p:nvPr/>
        </p:nvPicPr>
        <p:blipFill>
          <a:blip r:embed="rId13"/>
          <a:stretch>
            <a:fillRect/>
          </a:stretch>
        </p:blipFill>
        <p:spPr>
          <a:xfrm>
            <a:off x="7097473" y="15016706"/>
            <a:ext cx="596093" cy="596093"/>
          </a:xfrm>
          <a:prstGeom prst="rect">
            <a:avLst/>
          </a:prstGeom>
        </p:spPr>
      </p:pic>
      <p:pic>
        <p:nvPicPr>
          <p:cNvPr id="186" name="Picture 22" descr="Image result for frida kahlo">
            <a:extLst>
              <a:ext uri="{FF2B5EF4-FFF2-40B4-BE49-F238E27FC236}">
                <a16:creationId xmlns:a16="http://schemas.microsoft.com/office/drawing/2014/main" id="{D0AEEB0B-FA16-B848-AF84-9A736123248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329105" y="13708242"/>
            <a:ext cx="664471" cy="863812"/>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86">
            <a:extLst>
              <a:ext uri="{FF2B5EF4-FFF2-40B4-BE49-F238E27FC236}">
                <a16:creationId xmlns:a16="http://schemas.microsoft.com/office/drawing/2014/main" id="{87082BF9-D725-BF4D-90A1-7B4455BEF562}"/>
              </a:ext>
            </a:extLst>
          </p:cNvPr>
          <p:cNvPicPr>
            <a:picLocks noChangeAspect="1"/>
          </p:cNvPicPr>
          <p:nvPr/>
        </p:nvPicPr>
        <p:blipFill>
          <a:blip r:embed="rId15"/>
          <a:stretch>
            <a:fillRect/>
          </a:stretch>
        </p:blipFill>
        <p:spPr>
          <a:xfrm>
            <a:off x="4874402" y="12478520"/>
            <a:ext cx="576812" cy="767944"/>
          </a:xfrm>
          <a:prstGeom prst="rect">
            <a:avLst/>
          </a:prstGeom>
        </p:spPr>
      </p:pic>
      <p:pic>
        <p:nvPicPr>
          <p:cNvPr id="195" name="Picture 194">
            <a:extLst>
              <a:ext uri="{FF2B5EF4-FFF2-40B4-BE49-F238E27FC236}">
                <a16:creationId xmlns:a16="http://schemas.microsoft.com/office/drawing/2014/main" id="{122BC8DF-F16F-FE41-B61B-3F275F317DE3}"/>
              </a:ext>
            </a:extLst>
          </p:cNvPr>
          <p:cNvPicPr>
            <a:picLocks noChangeAspect="1"/>
          </p:cNvPicPr>
          <p:nvPr/>
        </p:nvPicPr>
        <p:blipFill rotWithShape="1">
          <a:blip r:embed="rId16"/>
          <a:srcRect r="5735" b="7203"/>
          <a:stretch/>
        </p:blipFill>
        <p:spPr>
          <a:xfrm>
            <a:off x="6076991" y="11616740"/>
            <a:ext cx="765076" cy="753164"/>
          </a:xfrm>
          <a:prstGeom prst="rect">
            <a:avLst/>
          </a:prstGeom>
        </p:spPr>
      </p:pic>
      <p:pic>
        <p:nvPicPr>
          <p:cNvPr id="208" name="Picture 14" descr="Eduardo Paolozzi - Collaging Culture | Art, Eduardo paolozzi, Art design">
            <a:extLst>
              <a:ext uri="{FF2B5EF4-FFF2-40B4-BE49-F238E27FC236}">
                <a16:creationId xmlns:a16="http://schemas.microsoft.com/office/drawing/2014/main" id="{D4877A39-7ABC-BE43-AC1F-CB739911250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595496" y="12723342"/>
            <a:ext cx="588480" cy="855683"/>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12" descr="Soviet propaganda poster Lengiz: books on all studies&quot; by Alexander Stock  Photo - Alamy">
            <a:extLst>
              <a:ext uri="{FF2B5EF4-FFF2-40B4-BE49-F238E27FC236}">
                <a16:creationId xmlns:a16="http://schemas.microsoft.com/office/drawing/2014/main" id="{F95B44F1-B439-684F-A537-EFD69D60071E}"/>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832" b="7633"/>
          <a:stretch/>
        </p:blipFill>
        <p:spPr bwMode="auto">
          <a:xfrm>
            <a:off x="498864" y="12226788"/>
            <a:ext cx="908998" cy="689410"/>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4" descr="Juxtapoz Magazine - Update: The Work of Mark Powell">
            <a:extLst>
              <a:ext uri="{FF2B5EF4-FFF2-40B4-BE49-F238E27FC236}">
                <a16:creationId xmlns:a16="http://schemas.microsoft.com/office/drawing/2014/main" id="{39A10BE5-D02F-1846-AF54-931DB6ED9D4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782" y="5792007"/>
            <a:ext cx="757442" cy="1031248"/>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8" descr="Barack Obama (Hope, Shepard Fairey Campaign) Art Poster Print ...">
            <a:extLst>
              <a:ext uri="{FF2B5EF4-FFF2-40B4-BE49-F238E27FC236}">
                <a16:creationId xmlns:a16="http://schemas.microsoft.com/office/drawing/2014/main" id="{586632E4-4F7F-0441-9354-4B4AFD71FDE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912583" y="6411120"/>
            <a:ext cx="704753" cy="1039180"/>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19">
            <a:extLst>
              <a:ext uri="{FF2B5EF4-FFF2-40B4-BE49-F238E27FC236}">
                <a16:creationId xmlns:a16="http://schemas.microsoft.com/office/drawing/2014/main" id="{8F4B9AFE-0102-3F44-BD6F-1FE0C2B6A256}"/>
              </a:ext>
            </a:extLst>
          </p:cNvPr>
          <p:cNvPicPr>
            <a:picLocks noChangeAspect="1"/>
          </p:cNvPicPr>
          <p:nvPr/>
        </p:nvPicPr>
        <p:blipFill rotWithShape="1">
          <a:blip r:embed="rId21"/>
          <a:srcRect b="16143"/>
          <a:stretch/>
        </p:blipFill>
        <p:spPr>
          <a:xfrm>
            <a:off x="45058" y="8159040"/>
            <a:ext cx="1439877" cy="766421"/>
          </a:xfrm>
          <a:prstGeom prst="rect">
            <a:avLst/>
          </a:prstGeom>
        </p:spPr>
      </p:pic>
      <p:pic>
        <p:nvPicPr>
          <p:cNvPr id="221" name="Picture 4" descr="Alexey Bogolepov – AMAAR">
            <a:extLst>
              <a:ext uri="{FF2B5EF4-FFF2-40B4-BE49-F238E27FC236}">
                <a16:creationId xmlns:a16="http://schemas.microsoft.com/office/drawing/2014/main" id="{1683A474-DD81-4440-9C33-B3E2B925436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6680" y="5551747"/>
            <a:ext cx="953508" cy="713014"/>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221">
            <a:extLst>
              <a:ext uri="{FF2B5EF4-FFF2-40B4-BE49-F238E27FC236}">
                <a16:creationId xmlns:a16="http://schemas.microsoft.com/office/drawing/2014/main" id="{2D06A09D-A96C-1F4E-BF9E-A216E5C2296E}"/>
              </a:ext>
            </a:extLst>
          </p:cNvPr>
          <p:cNvPicPr>
            <a:picLocks noChangeAspect="1"/>
          </p:cNvPicPr>
          <p:nvPr/>
        </p:nvPicPr>
        <p:blipFill>
          <a:blip r:embed="rId23"/>
          <a:stretch>
            <a:fillRect/>
          </a:stretch>
        </p:blipFill>
        <p:spPr>
          <a:xfrm>
            <a:off x="4660137" y="6531650"/>
            <a:ext cx="1157338" cy="723872"/>
          </a:xfrm>
          <a:prstGeom prst="rect">
            <a:avLst/>
          </a:prstGeom>
        </p:spPr>
      </p:pic>
      <p:pic>
        <p:nvPicPr>
          <p:cNvPr id="224" name="Picture 223">
            <a:extLst>
              <a:ext uri="{FF2B5EF4-FFF2-40B4-BE49-F238E27FC236}">
                <a16:creationId xmlns:a16="http://schemas.microsoft.com/office/drawing/2014/main" id="{8677CAB2-DFD2-0745-844A-3E3C1C1925A5}"/>
              </a:ext>
            </a:extLst>
          </p:cNvPr>
          <p:cNvPicPr>
            <a:picLocks noChangeAspect="1"/>
          </p:cNvPicPr>
          <p:nvPr/>
        </p:nvPicPr>
        <p:blipFill>
          <a:blip r:embed="rId24"/>
          <a:stretch>
            <a:fillRect/>
          </a:stretch>
        </p:blipFill>
        <p:spPr>
          <a:xfrm>
            <a:off x="1749037" y="7488382"/>
            <a:ext cx="706025" cy="706025"/>
          </a:xfrm>
          <a:prstGeom prst="rect">
            <a:avLst/>
          </a:prstGeom>
        </p:spPr>
      </p:pic>
      <p:pic>
        <p:nvPicPr>
          <p:cNvPr id="225" name="Picture 4" descr="Informations About (notitle) Pin  You can easily use my profile to examine different pin types. (notitle) pins are as aesthetic and useful as you can use them for decorative purposes at any time and add them to your website or profile at any time. If you want to find pins about (notitle), the posts on my profile will be very useful for you. The pins in my profile are prepared in relation to the most wanted categories on Pinterest. Some of these categories can be list as abstract Architectur">
            <a:extLst>
              <a:ext uri="{FF2B5EF4-FFF2-40B4-BE49-F238E27FC236}">
                <a16:creationId xmlns:a16="http://schemas.microsoft.com/office/drawing/2014/main" id="{71B9A27E-C408-BA4E-853B-1877C22D2AF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39622" y="6877850"/>
            <a:ext cx="747471" cy="1007185"/>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2" descr="Zaha Hadid Modern Architecture | Architectural Digest">
            <a:extLst>
              <a:ext uri="{FF2B5EF4-FFF2-40B4-BE49-F238E27FC236}">
                <a16:creationId xmlns:a16="http://schemas.microsoft.com/office/drawing/2014/main" id="{F006D5D6-9450-7441-8C3D-A26FE674AEC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112637" y="6554857"/>
            <a:ext cx="1240619" cy="620148"/>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10" descr="Künstlerin Alexandra Dillon aus Los Angeles haucht Unrat mit Gemälden neues Leben ein">
            <a:extLst>
              <a:ext uri="{FF2B5EF4-FFF2-40B4-BE49-F238E27FC236}">
                <a16:creationId xmlns:a16="http://schemas.microsoft.com/office/drawing/2014/main" id="{BB835363-A23E-1449-B9A2-8D150AF2C4D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12356" y="3876681"/>
            <a:ext cx="948982" cy="948982"/>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7" descr="Katie Scott | Natur illustration, Botanische abbildungen ...">
            <a:extLst>
              <a:ext uri="{FF2B5EF4-FFF2-40B4-BE49-F238E27FC236}">
                <a16:creationId xmlns:a16="http://schemas.microsoft.com/office/drawing/2014/main" id="{56BF1393-1BA7-C447-914D-5445363E52F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6324" y="1442536"/>
            <a:ext cx="810548" cy="1012307"/>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228">
            <a:extLst>
              <a:ext uri="{FF2B5EF4-FFF2-40B4-BE49-F238E27FC236}">
                <a16:creationId xmlns:a16="http://schemas.microsoft.com/office/drawing/2014/main" id="{DF75190E-C0B7-E04A-9C4C-95E99AC95E36}"/>
              </a:ext>
            </a:extLst>
          </p:cNvPr>
          <p:cNvPicPr>
            <a:picLocks noChangeAspect="1"/>
          </p:cNvPicPr>
          <p:nvPr/>
        </p:nvPicPr>
        <p:blipFill>
          <a:blip r:embed="rId29"/>
          <a:stretch>
            <a:fillRect/>
          </a:stretch>
        </p:blipFill>
        <p:spPr>
          <a:xfrm>
            <a:off x="1696326" y="2475098"/>
            <a:ext cx="506009" cy="769780"/>
          </a:xfrm>
          <a:prstGeom prst="rect">
            <a:avLst/>
          </a:prstGeom>
        </p:spPr>
      </p:pic>
      <p:pic>
        <p:nvPicPr>
          <p:cNvPr id="230" name="Picture 229">
            <a:extLst>
              <a:ext uri="{FF2B5EF4-FFF2-40B4-BE49-F238E27FC236}">
                <a16:creationId xmlns:a16="http://schemas.microsoft.com/office/drawing/2014/main" id="{1CD50207-E45B-4F4C-B6B3-4A5D75FD8D3E}"/>
              </a:ext>
            </a:extLst>
          </p:cNvPr>
          <p:cNvPicPr>
            <a:picLocks noChangeAspect="1"/>
          </p:cNvPicPr>
          <p:nvPr/>
        </p:nvPicPr>
        <p:blipFill>
          <a:blip r:embed="rId30"/>
          <a:stretch>
            <a:fillRect/>
          </a:stretch>
        </p:blipFill>
        <p:spPr>
          <a:xfrm>
            <a:off x="1985622" y="3304879"/>
            <a:ext cx="703960" cy="936625"/>
          </a:xfrm>
          <a:prstGeom prst="rect">
            <a:avLst/>
          </a:prstGeom>
        </p:spPr>
      </p:pic>
      <p:pic>
        <p:nvPicPr>
          <p:cNvPr id="231" name="Picture 230">
            <a:extLst>
              <a:ext uri="{FF2B5EF4-FFF2-40B4-BE49-F238E27FC236}">
                <a16:creationId xmlns:a16="http://schemas.microsoft.com/office/drawing/2014/main" id="{7334BA96-B05C-2E40-B81A-E545997A7D08}"/>
              </a:ext>
            </a:extLst>
          </p:cNvPr>
          <p:cNvPicPr>
            <a:picLocks noChangeAspect="1"/>
          </p:cNvPicPr>
          <p:nvPr/>
        </p:nvPicPr>
        <p:blipFill>
          <a:blip r:embed="rId31"/>
          <a:stretch>
            <a:fillRect/>
          </a:stretch>
        </p:blipFill>
        <p:spPr>
          <a:xfrm>
            <a:off x="1024830" y="810731"/>
            <a:ext cx="773923" cy="1161700"/>
          </a:xfrm>
          <a:prstGeom prst="rect">
            <a:avLst/>
          </a:prstGeom>
        </p:spPr>
      </p:pic>
      <p:pic>
        <p:nvPicPr>
          <p:cNvPr id="232" name="Picture 231">
            <a:extLst>
              <a:ext uri="{FF2B5EF4-FFF2-40B4-BE49-F238E27FC236}">
                <a16:creationId xmlns:a16="http://schemas.microsoft.com/office/drawing/2014/main" id="{9AF16455-1F21-C64E-836D-1E145A38F900}"/>
              </a:ext>
            </a:extLst>
          </p:cNvPr>
          <p:cNvPicPr>
            <a:picLocks noChangeAspect="1"/>
          </p:cNvPicPr>
          <p:nvPr/>
        </p:nvPicPr>
        <p:blipFill>
          <a:blip r:embed="rId32"/>
          <a:stretch>
            <a:fillRect/>
          </a:stretch>
        </p:blipFill>
        <p:spPr>
          <a:xfrm>
            <a:off x="66124" y="2530673"/>
            <a:ext cx="745097" cy="1158139"/>
          </a:xfrm>
          <a:prstGeom prst="rect">
            <a:avLst/>
          </a:prstGeom>
        </p:spPr>
      </p:pic>
      <p:sp>
        <p:nvSpPr>
          <p:cNvPr id="3" name="TextBox 2">
            <a:extLst>
              <a:ext uri="{FF2B5EF4-FFF2-40B4-BE49-F238E27FC236}">
                <a16:creationId xmlns:a16="http://schemas.microsoft.com/office/drawing/2014/main" id="{E67F8F05-E041-5D43-A1DE-A2AC3B3C91C5}"/>
              </a:ext>
            </a:extLst>
          </p:cNvPr>
          <p:cNvSpPr txBox="1"/>
          <p:nvPr/>
        </p:nvSpPr>
        <p:spPr>
          <a:xfrm>
            <a:off x="6613608" y="15708745"/>
            <a:ext cx="979936" cy="338554"/>
          </a:xfrm>
          <a:prstGeom prst="rect">
            <a:avLst/>
          </a:prstGeom>
          <a:noFill/>
        </p:spPr>
        <p:txBody>
          <a:bodyPr wrap="square" rtlCol="0">
            <a:spAutoFit/>
          </a:bodyPr>
          <a:lstStyle/>
          <a:p>
            <a:r>
              <a:rPr lang="en-US" sz="800" dirty="0"/>
              <a:t>Learning how to draw a portrait</a:t>
            </a:r>
          </a:p>
        </p:txBody>
      </p:sp>
      <p:sp>
        <p:nvSpPr>
          <p:cNvPr id="4" name="TextBox 3">
            <a:extLst>
              <a:ext uri="{FF2B5EF4-FFF2-40B4-BE49-F238E27FC236}">
                <a16:creationId xmlns:a16="http://schemas.microsoft.com/office/drawing/2014/main" id="{067C0B87-B7B9-EA4D-B5CC-0DBA8CE92E4A}"/>
              </a:ext>
            </a:extLst>
          </p:cNvPr>
          <p:cNvSpPr txBox="1"/>
          <p:nvPr/>
        </p:nvSpPr>
        <p:spPr>
          <a:xfrm>
            <a:off x="5115071" y="15535594"/>
            <a:ext cx="979531" cy="707886"/>
          </a:xfrm>
          <a:prstGeom prst="rect">
            <a:avLst/>
          </a:prstGeom>
          <a:noFill/>
        </p:spPr>
        <p:txBody>
          <a:bodyPr wrap="square" rtlCol="0">
            <a:spAutoFit/>
          </a:bodyPr>
          <a:lstStyle/>
          <a:p>
            <a:r>
              <a:rPr lang="en-US" sz="800" dirty="0"/>
              <a:t>Learning how to create original artwork inspired by the work of others</a:t>
            </a:r>
          </a:p>
        </p:txBody>
      </p:sp>
      <p:pic>
        <p:nvPicPr>
          <p:cNvPr id="12" name="Picture 4" descr="Pencil line black icon 330430 - Download Free Vectors, Clipart Graphics &amp;  Vector Art">
            <a:extLst>
              <a:ext uri="{FF2B5EF4-FFF2-40B4-BE49-F238E27FC236}">
                <a16:creationId xmlns:a16="http://schemas.microsoft.com/office/drawing/2014/main" id="{C0C22FD8-6652-C943-A91B-2FC27329C7A0}"/>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123868" y="17129520"/>
            <a:ext cx="521951" cy="521951"/>
          </a:xfrm>
          <a:prstGeom prst="rect">
            <a:avLst/>
          </a:prstGeom>
          <a:noFill/>
          <a:extLst>
            <a:ext uri="{909E8E84-426E-40DD-AFC4-6F175D3DCCD1}">
              <a14:hiddenFill xmlns:a14="http://schemas.microsoft.com/office/drawing/2010/main">
                <a:solidFill>
                  <a:srgbClr val="FFFFFF"/>
                </a:solidFill>
              </a14:hiddenFill>
            </a:ext>
          </a:extLst>
        </p:spPr>
      </p:pic>
      <p:cxnSp>
        <p:nvCxnSpPr>
          <p:cNvPr id="319" name="Straight Connector 318">
            <a:extLst>
              <a:ext uri="{FF2B5EF4-FFF2-40B4-BE49-F238E27FC236}">
                <a16:creationId xmlns:a16="http://schemas.microsoft.com/office/drawing/2014/main" id="{EC642833-F2C5-4B08-9721-A4A7EB6AFBA4}"/>
              </a:ext>
            </a:extLst>
          </p:cNvPr>
          <p:cNvCxnSpPr>
            <a:cxnSpLocks/>
          </p:cNvCxnSpPr>
          <p:nvPr/>
        </p:nvCxnSpPr>
        <p:spPr>
          <a:xfrm flipH="1">
            <a:off x="4447090" y="16208936"/>
            <a:ext cx="245543" cy="335999"/>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007D1B-FFA5-AD49-ACF3-B3050BE832E4}"/>
              </a:ext>
            </a:extLst>
          </p:cNvPr>
          <p:cNvSpPr txBox="1"/>
          <p:nvPr/>
        </p:nvSpPr>
        <p:spPr>
          <a:xfrm>
            <a:off x="3845911" y="16167109"/>
            <a:ext cx="671265" cy="215444"/>
          </a:xfrm>
          <a:prstGeom prst="rect">
            <a:avLst/>
          </a:prstGeom>
          <a:noFill/>
        </p:spPr>
        <p:txBody>
          <a:bodyPr wrap="square" rtlCol="0">
            <a:spAutoFit/>
          </a:bodyPr>
          <a:lstStyle/>
          <a:p>
            <a:r>
              <a:rPr lang="en-US" sz="800" dirty="0"/>
              <a:t>Luke Dixon</a:t>
            </a:r>
          </a:p>
        </p:txBody>
      </p:sp>
      <p:sp>
        <p:nvSpPr>
          <p:cNvPr id="8" name="TextBox 7">
            <a:extLst>
              <a:ext uri="{FF2B5EF4-FFF2-40B4-BE49-F238E27FC236}">
                <a16:creationId xmlns:a16="http://schemas.microsoft.com/office/drawing/2014/main" id="{7C4EEFEC-D111-8249-AABF-99C119E715AD}"/>
              </a:ext>
            </a:extLst>
          </p:cNvPr>
          <p:cNvSpPr txBox="1"/>
          <p:nvPr/>
        </p:nvSpPr>
        <p:spPr>
          <a:xfrm>
            <a:off x="6366931" y="17161000"/>
            <a:ext cx="1078166" cy="461665"/>
          </a:xfrm>
          <a:prstGeom prst="rect">
            <a:avLst/>
          </a:prstGeom>
          <a:noFill/>
        </p:spPr>
        <p:txBody>
          <a:bodyPr wrap="square" rtlCol="0">
            <a:spAutoFit/>
          </a:bodyPr>
          <a:lstStyle/>
          <a:p>
            <a:r>
              <a:rPr lang="en-US" sz="800" dirty="0"/>
              <a:t>Discovering the Visual Elements through drawing</a:t>
            </a:r>
          </a:p>
        </p:txBody>
      </p:sp>
      <p:cxnSp>
        <p:nvCxnSpPr>
          <p:cNvPr id="233" name="Straight Connector 232">
            <a:extLst>
              <a:ext uri="{FF2B5EF4-FFF2-40B4-BE49-F238E27FC236}">
                <a16:creationId xmlns:a16="http://schemas.microsoft.com/office/drawing/2014/main" id="{4B43ED5F-5FD7-224E-9057-FB1334041616}"/>
              </a:ext>
            </a:extLst>
          </p:cNvPr>
          <p:cNvCxnSpPr>
            <a:cxnSpLocks/>
          </p:cNvCxnSpPr>
          <p:nvPr/>
        </p:nvCxnSpPr>
        <p:spPr>
          <a:xfrm flipV="1">
            <a:off x="3860957" y="16624969"/>
            <a:ext cx="24615" cy="524044"/>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172FDF9-4F4E-7B41-9FCC-C3E034EAC191}"/>
              </a:ext>
            </a:extLst>
          </p:cNvPr>
          <p:cNvSpPr txBox="1"/>
          <p:nvPr/>
        </p:nvSpPr>
        <p:spPr>
          <a:xfrm>
            <a:off x="3324248" y="17154938"/>
            <a:ext cx="809900" cy="584775"/>
          </a:xfrm>
          <a:prstGeom prst="rect">
            <a:avLst/>
          </a:prstGeom>
          <a:noFill/>
        </p:spPr>
        <p:txBody>
          <a:bodyPr wrap="square" rtlCol="0">
            <a:spAutoFit/>
          </a:bodyPr>
          <a:lstStyle/>
          <a:p>
            <a:r>
              <a:rPr lang="en-US" sz="800" dirty="0"/>
              <a:t>Learning how to evaluate your own and others work</a:t>
            </a:r>
          </a:p>
        </p:txBody>
      </p:sp>
      <p:sp>
        <p:nvSpPr>
          <p:cNvPr id="31" name="TextBox 30">
            <a:extLst>
              <a:ext uri="{FF2B5EF4-FFF2-40B4-BE49-F238E27FC236}">
                <a16:creationId xmlns:a16="http://schemas.microsoft.com/office/drawing/2014/main" id="{6CFC8C1E-F54E-044E-93CB-F2EF4EA29B8F}"/>
              </a:ext>
            </a:extLst>
          </p:cNvPr>
          <p:cNvSpPr txBox="1"/>
          <p:nvPr/>
        </p:nvSpPr>
        <p:spPr>
          <a:xfrm>
            <a:off x="1283305" y="17079916"/>
            <a:ext cx="947860" cy="584775"/>
          </a:xfrm>
          <a:prstGeom prst="rect">
            <a:avLst/>
          </a:prstGeom>
          <a:noFill/>
        </p:spPr>
        <p:txBody>
          <a:bodyPr wrap="square" rtlCol="0">
            <a:spAutoFit/>
          </a:bodyPr>
          <a:lstStyle/>
          <a:p>
            <a:r>
              <a:rPr lang="en-US" sz="800" dirty="0"/>
              <a:t>Learn how to talk and write about your own and other’s work</a:t>
            </a:r>
          </a:p>
        </p:txBody>
      </p:sp>
      <p:sp>
        <p:nvSpPr>
          <p:cNvPr id="33" name="TextBox 32">
            <a:extLst>
              <a:ext uri="{FF2B5EF4-FFF2-40B4-BE49-F238E27FC236}">
                <a16:creationId xmlns:a16="http://schemas.microsoft.com/office/drawing/2014/main" id="{751DE79F-4609-9E4B-8352-4CC93A783A9C}"/>
              </a:ext>
            </a:extLst>
          </p:cNvPr>
          <p:cNvSpPr txBox="1"/>
          <p:nvPr/>
        </p:nvSpPr>
        <p:spPr>
          <a:xfrm>
            <a:off x="2897887" y="15154157"/>
            <a:ext cx="560816" cy="338554"/>
          </a:xfrm>
          <a:prstGeom prst="rect">
            <a:avLst/>
          </a:prstGeom>
          <a:noFill/>
        </p:spPr>
        <p:txBody>
          <a:bodyPr wrap="square" rtlCol="0">
            <a:spAutoFit/>
          </a:bodyPr>
          <a:lstStyle/>
          <a:p>
            <a:r>
              <a:rPr lang="en-US" sz="800" dirty="0"/>
              <a:t>Andy Warhol</a:t>
            </a:r>
          </a:p>
        </p:txBody>
      </p:sp>
      <p:sp>
        <p:nvSpPr>
          <p:cNvPr id="34" name="TextBox 33">
            <a:extLst>
              <a:ext uri="{FF2B5EF4-FFF2-40B4-BE49-F238E27FC236}">
                <a16:creationId xmlns:a16="http://schemas.microsoft.com/office/drawing/2014/main" id="{B237A354-931C-FF48-B5D5-53F58CB6E7D7}"/>
              </a:ext>
            </a:extLst>
          </p:cNvPr>
          <p:cNvSpPr txBox="1"/>
          <p:nvPr/>
        </p:nvSpPr>
        <p:spPr>
          <a:xfrm>
            <a:off x="3809984" y="14931629"/>
            <a:ext cx="519539" cy="338554"/>
          </a:xfrm>
          <a:prstGeom prst="rect">
            <a:avLst/>
          </a:prstGeom>
          <a:noFill/>
        </p:spPr>
        <p:txBody>
          <a:bodyPr wrap="square" rtlCol="0">
            <a:spAutoFit/>
          </a:bodyPr>
          <a:lstStyle/>
          <a:p>
            <a:pPr algn="r"/>
            <a:r>
              <a:rPr lang="en-US" sz="800" dirty="0"/>
              <a:t>Pablo Picasso</a:t>
            </a:r>
          </a:p>
        </p:txBody>
      </p:sp>
      <p:sp>
        <p:nvSpPr>
          <p:cNvPr id="35" name="Rectangle 34">
            <a:extLst>
              <a:ext uri="{FF2B5EF4-FFF2-40B4-BE49-F238E27FC236}">
                <a16:creationId xmlns:a16="http://schemas.microsoft.com/office/drawing/2014/main" id="{B056E3D8-8288-B64C-AB3E-C9943CE79170}"/>
              </a:ext>
            </a:extLst>
          </p:cNvPr>
          <p:cNvSpPr/>
          <p:nvPr/>
        </p:nvSpPr>
        <p:spPr>
          <a:xfrm>
            <a:off x="10904" y="15590685"/>
            <a:ext cx="945060" cy="584775"/>
          </a:xfrm>
          <a:prstGeom prst="rect">
            <a:avLst/>
          </a:prstGeom>
        </p:spPr>
        <p:txBody>
          <a:bodyPr wrap="square">
            <a:spAutoFit/>
          </a:bodyPr>
          <a:lstStyle/>
          <a:p>
            <a:r>
              <a:rPr lang="en-US" sz="800" dirty="0"/>
              <a:t>Learning how to evaluate your own and others work</a:t>
            </a:r>
          </a:p>
        </p:txBody>
      </p:sp>
      <p:pic>
        <p:nvPicPr>
          <p:cNvPr id="234" name="Picture 4" descr="Pencil line black icon 330430 - Download Free Vectors, Clipart Graphics &amp;  Vector Art">
            <a:extLst>
              <a:ext uri="{FF2B5EF4-FFF2-40B4-BE49-F238E27FC236}">
                <a16:creationId xmlns:a16="http://schemas.microsoft.com/office/drawing/2014/main" id="{C8F8EEAD-D188-314C-8D51-B76169251110}"/>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00315" y="13943116"/>
            <a:ext cx="521951" cy="52195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4C23FBA-97E1-5641-A4CC-ABBC189E8068}"/>
              </a:ext>
            </a:extLst>
          </p:cNvPr>
          <p:cNvSpPr txBox="1"/>
          <p:nvPr/>
        </p:nvSpPr>
        <p:spPr>
          <a:xfrm>
            <a:off x="-2604" y="14387562"/>
            <a:ext cx="1061269" cy="584775"/>
          </a:xfrm>
          <a:prstGeom prst="rect">
            <a:avLst/>
          </a:prstGeom>
          <a:noFill/>
        </p:spPr>
        <p:txBody>
          <a:bodyPr wrap="square" rtlCol="0">
            <a:spAutoFit/>
          </a:bodyPr>
          <a:lstStyle/>
          <a:p>
            <a:r>
              <a:rPr lang="en-US" sz="800" dirty="0"/>
              <a:t>Learning about genres of artwork and how to identify the Visual Elements</a:t>
            </a:r>
          </a:p>
        </p:txBody>
      </p:sp>
      <p:cxnSp>
        <p:nvCxnSpPr>
          <p:cNvPr id="272" name="Straight Connector 271">
            <a:extLst>
              <a:ext uri="{FF2B5EF4-FFF2-40B4-BE49-F238E27FC236}">
                <a16:creationId xmlns:a16="http://schemas.microsoft.com/office/drawing/2014/main" id="{EC642833-F2C5-4B08-9721-A4A7EB6AFBA4}"/>
              </a:ext>
            </a:extLst>
          </p:cNvPr>
          <p:cNvCxnSpPr>
            <a:cxnSpLocks/>
          </p:cNvCxnSpPr>
          <p:nvPr/>
        </p:nvCxnSpPr>
        <p:spPr>
          <a:xfrm>
            <a:off x="1652027" y="14113914"/>
            <a:ext cx="293729" cy="443807"/>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F6E997C-9A8F-4F4C-ABD6-F76C66BA93C5}"/>
              </a:ext>
            </a:extLst>
          </p:cNvPr>
          <p:cNvSpPr txBox="1"/>
          <p:nvPr/>
        </p:nvSpPr>
        <p:spPr>
          <a:xfrm>
            <a:off x="903308" y="13894599"/>
            <a:ext cx="946431" cy="707886"/>
          </a:xfrm>
          <a:prstGeom prst="rect">
            <a:avLst/>
          </a:prstGeom>
          <a:noFill/>
        </p:spPr>
        <p:txBody>
          <a:bodyPr wrap="square" rtlCol="0">
            <a:spAutoFit/>
          </a:bodyPr>
          <a:lstStyle/>
          <a:p>
            <a:r>
              <a:rPr lang="en-US" sz="800" dirty="0"/>
              <a:t>Learning how to create original artwork inspired by the work of others</a:t>
            </a:r>
          </a:p>
        </p:txBody>
      </p:sp>
      <p:sp>
        <p:nvSpPr>
          <p:cNvPr id="39" name="TextBox 38">
            <a:extLst>
              <a:ext uri="{FF2B5EF4-FFF2-40B4-BE49-F238E27FC236}">
                <a16:creationId xmlns:a16="http://schemas.microsoft.com/office/drawing/2014/main" id="{DDAA3199-52E5-C644-AE03-03CD58E9D41C}"/>
              </a:ext>
            </a:extLst>
          </p:cNvPr>
          <p:cNvSpPr txBox="1"/>
          <p:nvPr/>
        </p:nvSpPr>
        <p:spPr>
          <a:xfrm>
            <a:off x="-27984" y="17230646"/>
            <a:ext cx="1079496" cy="461665"/>
          </a:xfrm>
          <a:prstGeom prst="rect">
            <a:avLst/>
          </a:prstGeom>
          <a:noFill/>
        </p:spPr>
        <p:txBody>
          <a:bodyPr wrap="square" rtlCol="0">
            <a:spAutoFit/>
          </a:bodyPr>
          <a:lstStyle/>
          <a:p>
            <a:r>
              <a:rPr lang="en-US" sz="800" dirty="0"/>
              <a:t>Learning about </a:t>
            </a:r>
            <a:r>
              <a:rPr lang="en-US" sz="800" dirty="0" err="1"/>
              <a:t>colour</a:t>
            </a:r>
            <a:r>
              <a:rPr lang="en-US" sz="800" dirty="0"/>
              <a:t> theory and how it is used in Art</a:t>
            </a:r>
          </a:p>
        </p:txBody>
      </p:sp>
      <p:cxnSp>
        <p:nvCxnSpPr>
          <p:cNvPr id="235" name="Straight Connector 234">
            <a:extLst>
              <a:ext uri="{FF2B5EF4-FFF2-40B4-BE49-F238E27FC236}">
                <a16:creationId xmlns:a16="http://schemas.microsoft.com/office/drawing/2014/main" id="{06FC8101-7490-E74F-80C4-F715FDFBF360}"/>
              </a:ext>
            </a:extLst>
          </p:cNvPr>
          <p:cNvCxnSpPr>
            <a:cxnSpLocks/>
          </p:cNvCxnSpPr>
          <p:nvPr/>
        </p:nvCxnSpPr>
        <p:spPr>
          <a:xfrm flipV="1">
            <a:off x="3077490" y="14782252"/>
            <a:ext cx="246758" cy="303047"/>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502048B-04DF-2843-B067-9EE3D264BF19}"/>
              </a:ext>
            </a:extLst>
          </p:cNvPr>
          <p:cNvSpPr txBox="1"/>
          <p:nvPr/>
        </p:nvSpPr>
        <p:spPr>
          <a:xfrm>
            <a:off x="87024" y="16326710"/>
            <a:ext cx="638063" cy="338554"/>
          </a:xfrm>
          <a:prstGeom prst="rect">
            <a:avLst/>
          </a:prstGeom>
          <a:noFill/>
        </p:spPr>
        <p:txBody>
          <a:bodyPr wrap="square" rtlCol="0">
            <a:spAutoFit/>
          </a:bodyPr>
          <a:lstStyle/>
          <a:p>
            <a:pPr algn="r"/>
            <a:r>
              <a:rPr lang="en-US" sz="800" dirty="0"/>
              <a:t>Kurt Jackson</a:t>
            </a:r>
          </a:p>
        </p:txBody>
      </p:sp>
      <p:sp>
        <p:nvSpPr>
          <p:cNvPr id="53" name="TextBox 52">
            <a:extLst>
              <a:ext uri="{FF2B5EF4-FFF2-40B4-BE49-F238E27FC236}">
                <a16:creationId xmlns:a16="http://schemas.microsoft.com/office/drawing/2014/main" id="{A260BFCE-9A2B-984A-8CAE-862C21DDC485}"/>
              </a:ext>
            </a:extLst>
          </p:cNvPr>
          <p:cNvSpPr txBox="1"/>
          <p:nvPr/>
        </p:nvSpPr>
        <p:spPr>
          <a:xfrm>
            <a:off x="8940733" y="12877187"/>
            <a:ext cx="837019" cy="830997"/>
          </a:xfrm>
          <a:prstGeom prst="rect">
            <a:avLst/>
          </a:prstGeom>
          <a:noFill/>
        </p:spPr>
        <p:txBody>
          <a:bodyPr wrap="square" rtlCol="0">
            <a:spAutoFit/>
          </a:bodyPr>
          <a:lstStyle/>
          <a:p>
            <a:r>
              <a:rPr lang="en-US" sz="800" dirty="0"/>
              <a:t>Learning how to create original artwork inspired by the work of others</a:t>
            </a:r>
          </a:p>
        </p:txBody>
      </p:sp>
      <p:sp>
        <p:nvSpPr>
          <p:cNvPr id="54" name="TextBox 53">
            <a:extLst>
              <a:ext uri="{FF2B5EF4-FFF2-40B4-BE49-F238E27FC236}">
                <a16:creationId xmlns:a16="http://schemas.microsoft.com/office/drawing/2014/main" id="{B37FDD68-93B2-514F-B12B-8D59CE3A1A2A}"/>
              </a:ext>
            </a:extLst>
          </p:cNvPr>
          <p:cNvSpPr txBox="1"/>
          <p:nvPr/>
        </p:nvSpPr>
        <p:spPr>
          <a:xfrm>
            <a:off x="8960588" y="14408100"/>
            <a:ext cx="782147" cy="215444"/>
          </a:xfrm>
          <a:prstGeom prst="rect">
            <a:avLst/>
          </a:prstGeom>
          <a:noFill/>
        </p:spPr>
        <p:txBody>
          <a:bodyPr wrap="square" rtlCol="0">
            <a:spAutoFit/>
          </a:bodyPr>
          <a:lstStyle/>
          <a:p>
            <a:r>
              <a:rPr lang="en-US" sz="800" dirty="0"/>
              <a:t>Frida Kahlo</a:t>
            </a:r>
          </a:p>
        </p:txBody>
      </p:sp>
      <p:sp>
        <p:nvSpPr>
          <p:cNvPr id="56" name="TextBox 55">
            <a:extLst>
              <a:ext uri="{FF2B5EF4-FFF2-40B4-BE49-F238E27FC236}">
                <a16:creationId xmlns:a16="http://schemas.microsoft.com/office/drawing/2014/main" id="{21D1493A-5A52-0C4A-B0EA-2F5869E76706}"/>
              </a:ext>
            </a:extLst>
          </p:cNvPr>
          <p:cNvSpPr txBox="1"/>
          <p:nvPr/>
        </p:nvSpPr>
        <p:spPr>
          <a:xfrm>
            <a:off x="5339519" y="12049495"/>
            <a:ext cx="993119" cy="215444"/>
          </a:xfrm>
          <a:prstGeom prst="rect">
            <a:avLst/>
          </a:prstGeom>
          <a:noFill/>
        </p:spPr>
        <p:txBody>
          <a:bodyPr wrap="square" rtlCol="0">
            <a:spAutoFit/>
          </a:bodyPr>
          <a:lstStyle/>
          <a:p>
            <a:r>
              <a:rPr lang="en-US" sz="800" dirty="0"/>
              <a:t>Rachel </a:t>
            </a:r>
            <a:r>
              <a:rPr lang="en-US" sz="800" dirty="0" err="1"/>
              <a:t>Jaques</a:t>
            </a:r>
            <a:endParaRPr lang="en-US" sz="800" dirty="0"/>
          </a:p>
        </p:txBody>
      </p:sp>
      <p:sp>
        <p:nvSpPr>
          <p:cNvPr id="57" name="TextBox 56">
            <a:extLst>
              <a:ext uri="{FF2B5EF4-FFF2-40B4-BE49-F238E27FC236}">
                <a16:creationId xmlns:a16="http://schemas.microsoft.com/office/drawing/2014/main" id="{DCAF91F9-4503-F341-A43F-C1D14ED4B1E8}"/>
              </a:ext>
            </a:extLst>
          </p:cNvPr>
          <p:cNvSpPr txBox="1"/>
          <p:nvPr/>
        </p:nvSpPr>
        <p:spPr>
          <a:xfrm>
            <a:off x="5463362" y="12906887"/>
            <a:ext cx="1159437" cy="215444"/>
          </a:xfrm>
          <a:prstGeom prst="rect">
            <a:avLst/>
          </a:prstGeom>
          <a:noFill/>
        </p:spPr>
        <p:txBody>
          <a:bodyPr wrap="square" rtlCol="0">
            <a:spAutoFit/>
          </a:bodyPr>
          <a:lstStyle/>
          <a:p>
            <a:r>
              <a:rPr lang="en-US" sz="800" dirty="0"/>
              <a:t>Karl </a:t>
            </a:r>
            <a:r>
              <a:rPr lang="en-US" sz="800" dirty="0" err="1"/>
              <a:t>Blossfeldt</a:t>
            </a:r>
            <a:endParaRPr lang="en-US" sz="800" dirty="0"/>
          </a:p>
        </p:txBody>
      </p:sp>
      <p:sp>
        <p:nvSpPr>
          <p:cNvPr id="58" name="TextBox 57">
            <a:extLst>
              <a:ext uri="{FF2B5EF4-FFF2-40B4-BE49-F238E27FC236}">
                <a16:creationId xmlns:a16="http://schemas.microsoft.com/office/drawing/2014/main" id="{57BF5116-856A-2442-B95F-9FC483D255C8}"/>
              </a:ext>
            </a:extLst>
          </p:cNvPr>
          <p:cNvSpPr txBox="1"/>
          <p:nvPr/>
        </p:nvSpPr>
        <p:spPr>
          <a:xfrm>
            <a:off x="6993224" y="13092523"/>
            <a:ext cx="654583" cy="954107"/>
          </a:xfrm>
          <a:prstGeom prst="rect">
            <a:avLst/>
          </a:prstGeom>
          <a:noFill/>
        </p:spPr>
        <p:txBody>
          <a:bodyPr wrap="square" rtlCol="0">
            <a:spAutoFit/>
          </a:bodyPr>
          <a:lstStyle/>
          <a:p>
            <a:r>
              <a:rPr lang="en-US" sz="800" dirty="0"/>
              <a:t>Developing how to talk and write about your own and other’s work</a:t>
            </a:r>
          </a:p>
        </p:txBody>
      </p:sp>
      <p:pic>
        <p:nvPicPr>
          <p:cNvPr id="252" name="Picture 4" descr="Pencil line black icon 330430 - Download Free Vectors, Clipart Graphics &amp;  Vector Art">
            <a:extLst>
              <a:ext uri="{FF2B5EF4-FFF2-40B4-BE49-F238E27FC236}">
                <a16:creationId xmlns:a16="http://schemas.microsoft.com/office/drawing/2014/main" id="{3EAA63C9-4998-6747-B3A1-6A5F4C50053D}"/>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365091" y="13110235"/>
            <a:ext cx="521951" cy="521951"/>
          </a:xfrm>
          <a:prstGeom prst="rect">
            <a:avLst/>
          </a:prstGeom>
          <a:noFill/>
          <a:extLst>
            <a:ext uri="{909E8E84-426E-40DD-AFC4-6F175D3DCCD1}">
              <a14:hiddenFill xmlns:a14="http://schemas.microsoft.com/office/drawing/2010/main">
                <a:solidFill>
                  <a:srgbClr val="FFFFFF"/>
                </a:solidFill>
              </a14:hiddenFill>
            </a:ext>
          </a:extLst>
        </p:spPr>
      </p:pic>
      <p:cxnSp>
        <p:nvCxnSpPr>
          <p:cNvPr id="257" name="Straight Connector 256">
            <a:extLst>
              <a:ext uri="{FF2B5EF4-FFF2-40B4-BE49-F238E27FC236}">
                <a16:creationId xmlns:a16="http://schemas.microsoft.com/office/drawing/2014/main" id="{57CCB5B1-BC48-DE49-AD85-378AF63AED0B}"/>
              </a:ext>
            </a:extLst>
          </p:cNvPr>
          <p:cNvCxnSpPr>
            <a:cxnSpLocks/>
          </p:cNvCxnSpPr>
          <p:nvPr/>
        </p:nvCxnSpPr>
        <p:spPr>
          <a:xfrm flipH="1">
            <a:off x="6221608" y="13970085"/>
            <a:ext cx="7648" cy="33045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6965E45-4D70-0040-B97F-C797099EFF25}"/>
              </a:ext>
            </a:extLst>
          </p:cNvPr>
          <p:cNvSpPr txBox="1"/>
          <p:nvPr/>
        </p:nvSpPr>
        <p:spPr>
          <a:xfrm>
            <a:off x="5651712" y="13375732"/>
            <a:ext cx="876175" cy="707886"/>
          </a:xfrm>
          <a:prstGeom prst="rect">
            <a:avLst/>
          </a:prstGeom>
          <a:noFill/>
        </p:spPr>
        <p:txBody>
          <a:bodyPr wrap="square" rtlCol="0">
            <a:spAutoFit/>
          </a:bodyPr>
          <a:lstStyle/>
          <a:p>
            <a:r>
              <a:rPr lang="en-US" sz="800" dirty="0"/>
              <a:t>Learn how to apply the Visual Elements through design and print</a:t>
            </a:r>
          </a:p>
        </p:txBody>
      </p:sp>
      <p:cxnSp>
        <p:nvCxnSpPr>
          <p:cNvPr id="255" name="Straight Connector 254">
            <a:extLst>
              <a:ext uri="{FF2B5EF4-FFF2-40B4-BE49-F238E27FC236}">
                <a16:creationId xmlns:a16="http://schemas.microsoft.com/office/drawing/2014/main" id="{1477030E-1F98-5342-9DB2-BBFA3A837A43}"/>
              </a:ext>
            </a:extLst>
          </p:cNvPr>
          <p:cNvCxnSpPr>
            <a:cxnSpLocks/>
          </p:cNvCxnSpPr>
          <p:nvPr/>
        </p:nvCxnSpPr>
        <p:spPr>
          <a:xfrm flipV="1">
            <a:off x="6287260" y="12756409"/>
            <a:ext cx="210344" cy="614710"/>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694899B-109D-5B4D-A914-1847D72C7528}"/>
              </a:ext>
            </a:extLst>
          </p:cNvPr>
          <p:cNvSpPr txBox="1"/>
          <p:nvPr/>
        </p:nvSpPr>
        <p:spPr>
          <a:xfrm>
            <a:off x="5715311" y="15031807"/>
            <a:ext cx="1411272" cy="338554"/>
          </a:xfrm>
          <a:prstGeom prst="rect">
            <a:avLst/>
          </a:prstGeom>
          <a:noFill/>
        </p:spPr>
        <p:txBody>
          <a:bodyPr wrap="square" rtlCol="0">
            <a:spAutoFit/>
          </a:bodyPr>
          <a:lstStyle/>
          <a:p>
            <a:pPr algn="r"/>
            <a:r>
              <a:rPr lang="en-US" sz="800" dirty="0"/>
              <a:t>Sugar Skulls &amp; The Day </a:t>
            </a:r>
          </a:p>
          <a:p>
            <a:pPr algn="r"/>
            <a:r>
              <a:rPr lang="en-US" sz="800" dirty="0"/>
              <a:t>of the Dead Festival</a:t>
            </a:r>
          </a:p>
        </p:txBody>
      </p:sp>
      <p:sp>
        <p:nvSpPr>
          <p:cNvPr id="76" name="TextBox 75">
            <a:extLst>
              <a:ext uri="{FF2B5EF4-FFF2-40B4-BE49-F238E27FC236}">
                <a16:creationId xmlns:a16="http://schemas.microsoft.com/office/drawing/2014/main" id="{D193899E-2E03-E843-89C7-7E7EAAB57061}"/>
              </a:ext>
            </a:extLst>
          </p:cNvPr>
          <p:cNvSpPr txBox="1"/>
          <p:nvPr/>
        </p:nvSpPr>
        <p:spPr>
          <a:xfrm>
            <a:off x="8766900" y="12326649"/>
            <a:ext cx="990751" cy="461665"/>
          </a:xfrm>
          <a:prstGeom prst="rect">
            <a:avLst/>
          </a:prstGeom>
          <a:noFill/>
        </p:spPr>
        <p:txBody>
          <a:bodyPr wrap="square" rtlCol="0">
            <a:spAutoFit/>
          </a:bodyPr>
          <a:lstStyle/>
          <a:p>
            <a:r>
              <a:rPr lang="en-US" sz="800" dirty="0"/>
              <a:t>Learning how to evaluate your own and others work</a:t>
            </a:r>
          </a:p>
        </p:txBody>
      </p:sp>
      <p:sp>
        <p:nvSpPr>
          <p:cNvPr id="79" name="TextBox 78">
            <a:extLst>
              <a:ext uri="{FF2B5EF4-FFF2-40B4-BE49-F238E27FC236}">
                <a16:creationId xmlns:a16="http://schemas.microsoft.com/office/drawing/2014/main" id="{62ADC546-A8E3-8846-A03D-94710A670D04}"/>
              </a:ext>
            </a:extLst>
          </p:cNvPr>
          <p:cNvSpPr txBox="1"/>
          <p:nvPr/>
        </p:nvSpPr>
        <p:spPr>
          <a:xfrm>
            <a:off x="4167173" y="13328160"/>
            <a:ext cx="1069759" cy="215444"/>
          </a:xfrm>
          <a:prstGeom prst="rect">
            <a:avLst/>
          </a:prstGeom>
          <a:noFill/>
        </p:spPr>
        <p:txBody>
          <a:bodyPr wrap="square" rtlCol="0">
            <a:spAutoFit/>
          </a:bodyPr>
          <a:lstStyle/>
          <a:p>
            <a:r>
              <a:rPr lang="en-US" sz="800" dirty="0"/>
              <a:t>Eduardo </a:t>
            </a:r>
            <a:r>
              <a:rPr lang="en-US" sz="800" dirty="0" err="1"/>
              <a:t>Paolozzi</a:t>
            </a:r>
            <a:endParaRPr lang="en-US" sz="800" dirty="0"/>
          </a:p>
        </p:txBody>
      </p:sp>
      <p:pic>
        <p:nvPicPr>
          <p:cNvPr id="264" name="Picture 4" descr="Pencil line black icon 330430 - Download Free Vectors, Clipart Graphics &amp;  Vector Art">
            <a:extLst>
              <a:ext uri="{FF2B5EF4-FFF2-40B4-BE49-F238E27FC236}">
                <a16:creationId xmlns:a16="http://schemas.microsoft.com/office/drawing/2014/main" id="{0EAF5B63-E669-2546-9487-3B5CA509271E}"/>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063272" y="12914737"/>
            <a:ext cx="521951" cy="521951"/>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EE6A5A67-69F4-EE4D-A67C-6347D5EED0B2}"/>
              </a:ext>
            </a:extLst>
          </p:cNvPr>
          <p:cNvSpPr txBox="1"/>
          <p:nvPr/>
        </p:nvSpPr>
        <p:spPr>
          <a:xfrm>
            <a:off x="2078179" y="12968971"/>
            <a:ext cx="1329437" cy="461665"/>
          </a:xfrm>
          <a:prstGeom prst="rect">
            <a:avLst/>
          </a:prstGeom>
          <a:noFill/>
        </p:spPr>
        <p:txBody>
          <a:bodyPr wrap="square" rtlCol="0">
            <a:spAutoFit/>
          </a:bodyPr>
          <a:lstStyle/>
          <a:p>
            <a:r>
              <a:rPr lang="en-US" sz="800" dirty="0"/>
              <a:t>Learning how to apply the Visual Elements through</a:t>
            </a:r>
          </a:p>
          <a:p>
            <a:r>
              <a:rPr lang="en-US" sz="800" dirty="0"/>
              <a:t>collage techniques </a:t>
            </a:r>
          </a:p>
        </p:txBody>
      </p:sp>
      <p:sp>
        <p:nvSpPr>
          <p:cNvPr id="81" name="TextBox 80">
            <a:extLst>
              <a:ext uri="{FF2B5EF4-FFF2-40B4-BE49-F238E27FC236}">
                <a16:creationId xmlns:a16="http://schemas.microsoft.com/office/drawing/2014/main" id="{9A1446BA-B71B-3047-B274-9F03B2D1C14F}"/>
              </a:ext>
            </a:extLst>
          </p:cNvPr>
          <p:cNvSpPr txBox="1"/>
          <p:nvPr/>
        </p:nvSpPr>
        <p:spPr>
          <a:xfrm>
            <a:off x="382601" y="12885502"/>
            <a:ext cx="1091601" cy="215444"/>
          </a:xfrm>
          <a:prstGeom prst="rect">
            <a:avLst/>
          </a:prstGeom>
          <a:noFill/>
        </p:spPr>
        <p:txBody>
          <a:bodyPr wrap="square" rtlCol="0">
            <a:spAutoFit/>
          </a:bodyPr>
          <a:lstStyle/>
          <a:p>
            <a:r>
              <a:rPr lang="en-US" sz="800" dirty="0"/>
              <a:t>Alexander </a:t>
            </a:r>
            <a:r>
              <a:rPr lang="en-US" sz="800" dirty="0" err="1"/>
              <a:t>Rodchenko</a:t>
            </a:r>
            <a:r>
              <a:rPr lang="en-US" sz="800" dirty="0"/>
              <a:t> </a:t>
            </a:r>
          </a:p>
        </p:txBody>
      </p:sp>
      <p:sp>
        <p:nvSpPr>
          <p:cNvPr id="86" name="TextBox 85">
            <a:extLst>
              <a:ext uri="{FF2B5EF4-FFF2-40B4-BE49-F238E27FC236}">
                <a16:creationId xmlns:a16="http://schemas.microsoft.com/office/drawing/2014/main" id="{7BD0AF53-64D5-D14C-BCAA-13335546AC61}"/>
              </a:ext>
            </a:extLst>
          </p:cNvPr>
          <p:cNvSpPr txBox="1"/>
          <p:nvPr/>
        </p:nvSpPr>
        <p:spPr>
          <a:xfrm>
            <a:off x="273296" y="13290088"/>
            <a:ext cx="1601491" cy="338554"/>
          </a:xfrm>
          <a:prstGeom prst="rect">
            <a:avLst/>
          </a:prstGeom>
          <a:noFill/>
        </p:spPr>
        <p:txBody>
          <a:bodyPr wrap="square" rtlCol="0">
            <a:spAutoFit/>
          </a:bodyPr>
          <a:lstStyle/>
          <a:p>
            <a:r>
              <a:rPr lang="en-US" sz="800" dirty="0"/>
              <a:t>Developing how to talk and write about your own and other’s work</a:t>
            </a:r>
          </a:p>
        </p:txBody>
      </p:sp>
      <p:sp>
        <p:nvSpPr>
          <p:cNvPr id="88" name="TextBox 87">
            <a:extLst>
              <a:ext uri="{FF2B5EF4-FFF2-40B4-BE49-F238E27FC236}">
                <a16:creationId xmlns:a16="http://schemas.microsoft.com/office/drawing/2014/main" id="{FBCC4C2F-F126-C848-947B-8A7434290ACD}"/>
              </a:ext>
            </a:extLst>
          </p:cNvPr>
          <p:cNvSpPr txBox="1"/>
          <p:nvPr/>
        </p:nvSpPr>
        <p:spPr>
          <a:xfrm>
            <a:off x="-47934" y="11668639"/>
            <a:ext cx="991877" cy="584775"/>
          </a:xfrm>
          <a:prstGeom prst="rect">
            <a:avLst/>
          </a:prstGeom>
          <a:noFill/>
        </p:spPr>
        <p:txBody>
          <a:bodyPr wrap="square" rtlCol="0">
            <a:spAutoFit/>
          </a:bodyPr>
          <a:lstStyle/>
          <a:p>
            <a:r>
              <a:rPr lang="en-US" sz="800" dirty="0"/>
              <a:t>Learning how to create original artwork inspired by the work of others</a:t>
            </a:r>
          </a:p>
        </p:txBody>
      </p:sp>
      <p:sp>
        <p:nvSpPr>
          <p:cNvPr id="92" name="TextBox 91">
            <a:extLst>
              <a:ext uri="{FF2B5EF4-FFF2-40B4-BE49-F238E27FC236}">
                <a16:creationId xmlns:a16="http://schemas.microsoft.com/office/drawing/2014/main" id="{965A3897-4F40-4A4A-8C77-AF76F8765472}"/>
              </a:ext>
            </a:extLst>
          </p:cNvPr>
          <p:cNvSpPr txBox="1"/>
          <p:nvPr/>
        </p:nvSpPr>
        <p:spPr>
          <a:xfrm>
            <a:off x="-28581" y="10772217"/>
            <a:ext cx="1267755" cy="215444"/>
          </a:xfrm>
          <a:prstGeom prst="rect">
            <a:avLst/>
          </a:prstGeom>
          <a:noFill/>
        </p:spPr>
        <p:txBody>
          <a:bodyPr wrap="square" rtlCol="0">
            <a:spAutoFit/>
          </a:bodyPr>
          <a:lstStyle/>
          <a:p>
            <a:r>
              <a:rPr lang="en-US" sz="800" dirty="0"/>
              <a:t>Marian </a:t>
            </a:r>
            <a:r>
              <a:rPr lang="en-US" sz="800" dirty="0" err="1"/>
              <a:t>Haf</a:t>
            </a:r>
            <a:r>
              <a:rPr lang="en-US" sz="800" dirty="0"/>
              <a:t> - printmaking</a:t>
            </a:r>
          </a:p>
        </p:txBody>
      </p:sp>
      <p:pic>
        <p:nvPicPr>
          <p:cNvPr id="279" name="Picture 4" descr="Pencil line black icon 330430 - Download Free Vectors, Clipart Graphics &amp;  Vector Art">
            <a:extLst>
              <a:ext uri="{FF2B5EF4-FFF2-40B4-BE49-F238E27FC236}">
                <a16:creationId xmlns:a16="http://schemas.microsoft.com/office/drawing/2014/main" id="{9EE3213E-5202-9E4E-8922-743281D6B3CA}"/>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775397" y="10845785"/>
            <a:ext cx="521951" cy="521951"/>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01F9F110-854C-4E43-BE9F-8BD5DC1929E0}"/>
              </a:ext>
            </a:extLst>
          </p:cNvPr>
          <p:cNvSpPr txBox="1"/>
          <p:nvPr/>
        </p:nvSpPr>
        <p:spPr>
          <a:xfrm>
            <a:off x="5192135" y="10845564"/>
            <a:ext cx="1376257" cy="707886"/>
          </a:xfrm>
          <a:prstGeom prst="rect">
            <a:avLst/>
          </a:prstGeom>
          <a:noFill/>
        </p:spPr>
        <p:txBody>
          <a:bodyPr wrap="square" rtlCol="0">
            <a:spAutoFit/>
          </a:bodyPr>
          <a:lstStyle/>
          <a:p>
            <a:r>
              <a:rPr lang="en-US" sz="800" dirty="0"/>
              <a:t>Learn how to apply and experiment with the Visual Elements through a variety of skills, techniques and processes</a:t>
            </a:r>
          </a:p>
        </p:txBody>
      </p:sp>
      <p:sp>
        <p:nvSpPr>
          <p:cNvPr id="98" name="TextBox 97">
            <a:extLst>
              <a:ext uri="{FF2B5EF4-FFF2-40B4-BE49-F238E27FC236}">
                <a16:creationId xmlns:a16="http://schemas.microsoft.com/office/drawing/2014/main" id="{C45CBC8F-DD4C-4746-B3BC-14BAB8D6A723}"/>
              </a:ext>
            </a:extLst>
          </p:cNvPr>
          <p:cNvSpPr txBox="1"/>
          <p:nvPr/>
        </p:nvSpPr>
        <p:spPr>
          <a:xfrm>
            <a:off x="6676165" y="8855870"/>
            <a:ext cx="1069893" cy="830997"/>
          </a:xfrm>
          <a:prstGeom prst="rect">
            <a:avLst/>
          </a:prstGeom>
          <a:noFill/>
        </p:spPr>
        <p:txBody>
          <a:bodyPr wrap="square" rtlCol="0">
            <a:spAutoFit/>
          </a:bodyPr>
          <a:lstStyle/>
          <a:p>
            <a:r>
              <a:rPr lang="en-US" sz="800" dirty="0"/>
              <a:t>Learning how to create a variety of original artworks and outcomes inspired by the work of others</a:t>
            </a:r>
          </a:p>
        </p:txBody>
      </p:sp>
      <p:sp>
        <p:nvSpPr>
          <p:cNvPr id="103" name="TextBox 102">
            <a:extLst>
              <a:ext uri="{FF2B5EF4-FFF2-40B4-BE49-F238E27FC236}">
                <a16:creationId xmlns:a16="http://schemas.microsoft.com/office/drawing/2014/main" id="{8CE83CC5-DA6E-EA4C-B017-3BC260956E5E}"/>
              </a:ext>
            </a:extLst>
          </p:cNvPr>
          <p:cNvSpPr txBox="1"/>
          <p:nvPr/>
        </p:nvSpPr>
        <p:spPr>
          <a:xfrm>
            <a:off x="1889239" y="11322160"/>
            <a:ext cx="1992870" cy="215444"/>
          </a:xfrm>
          <a:prstGeom prst="rect">
            <a:avLst/>
          </a:prstGeom>
          <a:noFill/>
        </p:spPr>
        <p:txBody>
          <a:bodyPr wrap="square" rtlCol="0">
            <a:spAutoFit/>
          </a:bodyPr>
          <a:lstStyle/>
          <a:p>
            <a:r>
              <a:rPr lang="en-US" sz="800" dirty="0"/>
              <a:t>Composition – Rule of Thirds</a:t>
            </a:r>
          </a:p>
        </p:txBody>
      </p:sp>
      <p:cxnSp>
        <p:nvCxnSpPr>
          <p:cNvPr id="290" name="Straight Connector 289">
            <a:extLst>
              <a:ext uri="{FF2B5EF4-FFF2-40B4-BE49-F238E27FC236}">
                <a16:creationId xmlns:a16="http://schemas.microsoft.com/office/drawing/2014/main" id="{67BD95DB-9A96-1A47-B669-DC1A7FDDDA39}"/>
              </a:ext>
            </a:extLst>
          </p:cNvPr>
          <p:cNvCxnSpPr>
            <a:cxnSpLocks/>
          </p:cNvCxnSpPr>
          <p:nvPr/>
        </p:nvCxnSpPr>
        <p:spPr>
          <a:xfrm>
            <a:off x="5255309" y="9985379"/>
            <a:ext cx="205325" cy="280978"/>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F90D4F20-B3EE-4924-B7A6-C335C8FF3896}"/>
              </a:ext>
            </a:extLst>
          </p:cNvPr>
          <p:cNvCxnSpPr>
            <a:cxnSpLocks/>
          </p:cNvCxnSpPr>
          <p:nvPr/>
        </p:nvCxnSpPr>
        <p:spPr>
          <a:xfrm flipH="1" flipV="1">
            <a:off x="5727730" y="8685188"/>
            <a:ext cx="454849" cy="269697"/>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E6A961C-3D86-7148-B053-3D86782E4065}"/>
              </a:ext>
            </a:extLst>
          </p:cNvPr>
          <p:cNvSpPr txBox="1"/>
          <p:nvPr/>
        </p:nvSpPr>
        <p:spPr>
          <a:xfrm>
            <a:off x="6946826" y="10780277"/>
            <a:ext cx="876090" cy="707886"/>
          </a:xfrm>
          <a:prstGeom prst="rect">
            <a:avLst/>
          </a:prstGeom>
          <a:noFill/>
        </p:spPr>
        <p:txBody>
          <a:bodyPr wrap="square" rtlCol="0">
            <a:spAutoFit/>
          </a:bodyPr>
          <a:lstStyle/>
          <a:p>
            <a:r>
              <a:rPr lang="en-US" sz="800" dirty="0"/>
              <a:t>Further learning how to evaluate your own and others work at a higher level</a:t>
            </a:r>
          </a:p>
        </p:txBody>
      </p:sp>
      <p:cxnSp>
        <p:nvCxnSpPr>
          <p:cNvPr id="237" name="Straight Connector 236">
            <a:extLst>
              <a:ext uri="{FF2B5EF4-FFF2-40B4-BE49-F238E27FC236}">
                <a16:creationId xmlns:a16="http://schemas.microsoft.com/office/drawing/2014/main" id="{C5FC406F-F3C9-3747-9AD1-2990B0D620C2}"/>
              </a:ext>
            </a:extLst>
          </p:cNvPr>
          <p:cNvCxnSpPr>
            <a:cxnSpLocks/>
          </p:cNvCxnSpPr>
          <p:nvPr/>
        </p:nvCxnSpPr>
        <p:spPr>
          <a:xfrm flipH="1" flipV="1">
            <a:off x="7287832" y="10659592"/>
            <a:ext cx="238896" cy="120289"/>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A940197-D7D7-4440-BE03-92C045CECBEC}"/>
              </a:ext>
            </a:extLst>
          </p:cNvPr>
          <p:cNvSpPr txBox="1"/>
          <p:nvPr/>
        </p:nvSpPr>
        <p:spPr>
          <a:xfrm>
            <a:off x="8360936" y="11198290"/>
            <a:ext cx="1317663" cy="215444"/>
          </a:xfrm>
          <a:prstGeom prst="rect">
            <a:avLst/>
          </a:prstGeom>
          <a:noFill/>
        </p:spPr>
        <p:txBody>
          <a:bodyPr wrap="square" rtlCol="0">
            <a:spAutoFit/>
          </a:bodyPr>
          <a:lstStyle/>
          <a:p>
            <a:pPr algn="r"/>
            <a:r>
              <a:rPr lang="en-US" sz="800" dirty="0"/>
              <a:t>Rankin – Destroy Project</a:t>
            </a:r>
          </a:p>
        </p:txBody>
      </p:sp>
      <p:cxnSp>
        <p:nvCxnSpPr>
          <p:cNvPr id="243" name="Straight Connector 242">
            <a:extLst>
              <a:ext uri="{FF2B5EF4-FFF2-40B4-BE49-F238E27FC236}">
                <a16:creationId xmlns:a16="http://schemas.microsoft.com/office/drawing/2014/main" id="{6C239113-3F4D-8F4F-841F-15C243A128FD}"/>
              </a:ext>
            </a:extLst>
          </p:cNvPr>
          <p:cNvCxnSpPr>
            <a:cxnSpLocks/>
          </p:cNvCxnSpPr>
          <p:nvPr/>
        </p:nvCxnSpPr>
        <p:spPr>
          <a:xfrm flipH="1" flipV="1">
            <a:off x="8042272" y="10317984"/>
            <a:ext cx="566640" cy="296807"/>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DE9531E5-721D-8F42-8B85-551FA67DAB61}"/>
              </a:ext>
            </a:extLst>
          </p:cNvPr>
          <p:cNvCxnSpPr>
            <a:cxnSpLocks/>
          </p:cNvCxnSpPr>
          <p:nvPr/>
        </p:nvCxnSpPr>
        <p:spPr>
          <a:xfrm flipH="1" flipV="1">
            <a:off x="4896524" y="10680571"/>
            <a:ext cx="22390" cy="392051"/>
          </a:xfrm>
          <a:prstGeom prst="line">
            <a:avLst/>
          </a:prstGeom>
          <a:ln w="19050">
            <a:solidFill>
              <a:srgbClr val="00B0F0"/>
            </a:solidFill>
            <a:tailEnd type="ova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CED4109-29A2-A947-96E1-C66C506E2817}"/>
              </a:ext>
            </a:extLst>
          </p:cNvPr>
          <p:cNvSpPr txBox="1"/>
          <p:nvPr/>
        </p:nvSpPr>
        <p:spPr>
          <a:xfrm>
            <a:off x="4517583" y="8789697"/>
            <a:ext cx="1571211" cy="584775"/>
          </a:xfrm>
          <a:prstGeom prst="rect">
            <a:avLst/>
          </a:prstGeom>
          <a:noFill/>
        </p:spPr>
        <p:txBody>
          <a:bodyPr wrap="square" rtlCol="0">
            <a:spAutoFit/>
          </a:bodyPr>
          <a:lstStyle/>
          <a:p>
            <a:r>
              <a:rPr lang="en-US" sz="800" dirty="0"/>
              <a:t>Developing how to talk and write about your own and other’s work using key vocab, terminology and expressing your own opinions</a:t>
            </a:r>
          </a:p>
        </p:txBody>
      </p:sp>
      <p:sp>
        <p:nvSpPr>
          <p:cNvPr id="50" name="TextBox 49">
            <a:extLst>
              <a:ext uri="{FF2B5EF4-FFF2-40B4-BE49-F238E27FC236}">
                <a16:creationId xmlns:a16="http://schemas.microsoft.com/office/drawing/2014/main" id="{7919DF2B-1316-3C4F-8AF1-301A5C46AAED}"/>
              </a:ext>
            </a:extLst>
          </p:cNvPr>
          <p:cNvSpPr txBox="1"/>
          <p:nvPr/>
        </p:nvSpPr>
        <p:spPr>
          <a:xfrm>
            <a:off x="3466480" y="11335464"/>
            <a:ext cx="928431" cy="215444"/>
          </a:xfrm>
          <a:prstGeom prst="rect">
            <a:avLst/>
          </a:prstGeom>
          <a:noFill/>
        </p:spPr>
        <p:txBody>
          <a:bodyPr wrap="square" rtlCol="0">
            <a:spAutoFit/>
          </a:bodyPr>
          <a:lstStyle/>
          <a:p>
            <a:r>
              <a:rPr lang="en-US" sz="800" dirty="0"/>
              <a:t>Fashion Textiles</a:t>
            </a:r>
          </a:p>
        </p:txBody>
      </p:sp>
      <p:sp>
        <p:nvSpPr>
          <p:cNvPr id="51" name="TextBox 50">
            <a:extLst>
              <a:ext uri="{FF2B5EF4-FFF2-40B4-BE49-F238E27FC236}">
                <a16:creationId xmlns:a16="http://schemas.microsoft.com/office/drawing/2014/main" id="{3C056877-07A6-3B49-AC4D-A2C40A375F30}"/>
              </a:ext>
            </a:extLst>
          </p:cNvPr>
          <p:cNvSpPr txBox="1"/>
          <p:nvPr/>
        </p:nvSpPr>
        <p:spPr>
          <a:xfrm>
            <a:off x="3708169" y="7620904"/>
            <a:ext cx="759537" cy="461665"/>
          </a:xfrm>
          <a:prstGeom prst="rect">
            <a:avLst/>
          </a:prstGeom>
          <a:noFill/>
        </p:spPr>
        <p:txBody>
          <a:bodyPr wrap="square" rtlCol="0">
            <a:spAutoFit/>
          </a:bodyPr>
          <a:lstStyle/>
          <a:p>
            <a:pPr algn="r"/>
            <a:r>
              <a:rPr lang="en-US" sz="800" dirty="0"/>
              <a:t>Bob &amp; Roberta Smith</a:t>
            </a:r>
          </a:p>
        </p:txBody>
      </p:sp>
      <p:sp>
        <p:nvSpPr>
          <p:cNvPr id="6" name="TextBox 5">
            <a:extLst>
              <a:ext uri="{FF2B5EF4-FFF2-40B4-BE49-F238E27FC236}">
                <a16:creationId xmlns:a16="http://schemas.microsoft.com/office/drawing/2014/main" id="{CB80A632-E184-6542-9AEE-A018BE0E73D2}"/>
              </a:ext>
            </a:extLst>
          </p:cNvPr>
          <p:cNvSpPr txBox="1"/>
          <p:nvPr/>
        </p:nvSpPr>
        <p:spPr>
          <a:xfrm>
            <a:off x="3780516" y="7158729"/>
            <a:ext cx="745234" cy="215444"/>
          </a:xfrm>
          <a:prstGeom prst="rect">
            <a:avLst/>
          </a:prstGeom>
          <a:noFill/>
        </p:spPr>
        <p:txBody>
          <a:bodyPr wrap="square" rtlCol="0">
            <a:spAutoFit/>
          </a:bodyPr>
          <a:lstStyle/>
          <a:p>
            <a:r>
              <a:rPr lang="en-US" sz="800" dirty="0"/>
              <a:t>Zaha Hadid</a:t>
            </a:r>
          </a:p>
        </p:txBody>
      </p:sp>
      <p:sp>
        <p:nvSpPr>
          <p:cNvPr id="41" name="TextBox 40">
            <a:extLst>
              <a:ext uri="{FF2B5EF4-FFF2-40B4-BE49-F238E27FC236}">
                <a16:creationId xmlns:a16="http://schemas.microsoft.com/office/drawing/2014/main" id="{CD888622-823C-134A-8E7A-DA70AF9585D0}"/>
              </a:ext>
            </a:extLst>
          </p:cNvPr>
          <p:cNvSpPr txBox="1"/>
          <p:nvPr/>
        </p:nvSpPr>
        <p:spPr>
          <a:xfrm>
            <a:off x="661197" y="8689423"/>
            <a:ext cx="964070" cy="215444"/>
          </a:xfrm>
          <a:prstGeom prst="rect">
            <a:avLst/>
          </a:prstGeom>
          <a:noFill/>
        </p:spPr>
        <p:txBody>
          <a:bodyPr wrap="square" rtlCol="0">
            <a:spAutoFit/>
          </a:bodyPr>
          <a:lstStyle/>
          <a:p>
            <a:r>
              <a:rPr lang="en-US" sz="800" dirty="0"/>
              <a:t>Miles Donovan</a:t>
            </a:r>
          </a:p>
        </p:txBody>
      </p:sp>
      <p:sp>
        <p:nvSpPr>
          <p:cNvPr id="42" name="TextBox 41">
            <a:extLst>
              <a:ext uri="{FF2B5EF4-FFF2-40B4-BE49-F238E27FC236}">
                <a16:creationId xmlns:a16="http://schemas.microsoft.com/office/drawing/2014/main" id="{6D55F786-070C-E040-94DC-0C3BEE265D70}"/>
              </a:ext>
            </a:extLst>
          </p:cNvPr>
          <p:cNvSpPr txBox="1"/>
          <p:nvPr/>
        </p:nvSpPr>
        <p:spPr>
          <a:xfrm>
            <a:off x="148932" y="7845772"/>
            <a:ext cx="918701" cy="338554"/>
          </a:xfrm>
          <a:prstGeom prst="rect">
            <a:avLst/>
          </a:prstGeom>
          <a:noFill/>
        </p:spPr>
        <p:txBody>
          <a:bodyPr wrap="square" rtlCol="0">
            <a:spAutoFit/>
          </a:bodyPr>
          <a:lstStyle/>
          <a:p>
            <a:pPr algn="r"/>
            <a:r>
              <a:rPr lang="en-US" sz="800" dirty="0"/>
              <a:t>Heatherwick Studios</a:t>
            </a:r>
          </a:p>
        </p:txBody>
      </p:sp>
      <p:sp>
        <p:nvSpPr>
          <p:cNvPr id="244" name="TextBox 243">
            <a:extLst>
              <a:ext uri="{FF2B5EF4-FFF2-40B4-BE49-F238E27FC236}">
                <a16:creationId xmlns:a16="http://schemas.microsoft.com/office/drawing/2014/main" id="{F5E69142-F2A6-BD47-8D70-10F1F7408F47}"/>
              </a:ext>
            </a:extLst>
          </p:cNvPr>
          <p:cNvSpPr txBox="1"/>
          <p:nvPr/>
        </p:nvSpPr>
        <p:spPr>
          <a:xfrm>
            <a:off x="2411992" y="7811624"/>
            <a:ext cx="1011711" cy="338554"/>
          </a:xfrm>
          <a:prstGeom prst="rect">
            <a:avLst/>
          </a:prstGeom>
          <a:noFill/>
        </p:spPr>
        <p:txBody>
          <a:bodyPr wrap="square" rtlCol="0">
            <a:spAutoFit/>
          </a:bodyPr>
          <a:lstStyle/>
          <a:p>
            <a:r>
              <a:rPr lang="en-GB" sz="800" dirty="0"/>
              <a:t>Wild Floss Embroidery</a:t>
            </a:r>
          </a:p>
        </p:txBody>
      </p:sp>
      <p:sp>
        <p:nvSpPr>
          <p:cNvPr id="246" name="TextBox 245">
            <a:extLst>
              <a:ext uri="{FF2B5EF4-FFF2-40B4-BE49-F238E27FC236}">
                <a16:creationId xmlns:a16="http://schemas.microsoft.com/office/drawing/2014/main" id="{500E3B0B-3C10-C04A-BF45-7153660CB499}"/>
              </a:ext>
            </a:extLst>
          </p:cNvPr>
          <p:cNvSpPr txBox="1"/>
          <p:nvPr/>
        </p:nvSpPr>
        <p:spPr>
          <a:xfrm>
            <a:off x="4575552" y="7216829"/>
            <a:ext cx="1345240" cy="215444"/>
          </a:xfrm>
          <a:prstGeom prst="rect">
            <a:avLst/>
          </a:prstGeom>
          <a:noFill/>
        </p:spPr>
        <p:txBody>
          <a:bodyPr wrap="none" rtlCol="0">
            <a:spAutoFit/>
          </a:bodyPr>
          <a:lstStyle/>
          <a:p>
            <a:r>
              <a:rPr lang="en-GB" sz="800" dirty="0"/>
              <a:t>Serena Garcia Dalla Venezia</a:t>
            </a:r>
          </a:p>
        </p:txBody>
      </p:sp>
      <p:sp>
        <p:nvSpPr>
          <p:cNvPr id="45" name="TextBox 44">
            <a:extLst>
              <a:ext uri="{FF2B5EF4-FFF2-40B4-BE49-F238E27FC236}">
                <a16:creationId xmlns:a16="http://schemas.microsoft.com/office/drawing/2014/main" id="{9FA83CF8-D725-EE49-948D-0A8228F70740}"/>
              </a:ext>
            </a:extLst>
          </p:cNvPr>
          <p:cNvSpPr txBox="1"/>
          <p:nvPr/>
        </p:nvSpPr>
        <p:spPr>
          <a:xfrm>
            <a:off x="2548102" y="6663216"/>
            <a:ext cx="678985" cy="338554"/>
          </a:xfrm>
          <a:prstGeom prst="rect">
            <a:avLst/>
          </a:prstGeom>
          <a:noFill/>
        </p:spPr>
        <p:txBody>
          <a:bodyPr wrap="square" rtlCol="0">
            <a:spAutoFit/>
          </a:bodyPr>
          <a:lstStyle/>
          <a:p>
            <a:r>
              <a:rPr lang="en-US" sz="800" dirty="0"/>
              <a:t>Shephard Fairey</a:t>
            </a:r>
          </a:p>
        </p:txBody>
      </p:sp>
      <p:sp>
        <p:nvSpPr>
          <p:cNvPr id="59" name="TextBox 58">
            <a:extLst>
              <a:ext uri="{FF2B5EF4-FFF2-40B4-BE49-F238E27FC236}">
                <a16:creationId xmlns:a16="http://schemas.microsoft.com/office/drawing/2014/main" id="{9D724836-557F-0348-88F1-8E3A8F2B5D67}"/>
              </a:ext>
            </a:extLst>
          </p:cNvPr>
          <p:cNvSpPr txBox="1"/>
          <p:nvPr/>
        </p:nvSpPr>
        <p:spPr>
          <a:xfrm>
            <a:off x="762642" y="6389279"/>
            <a:ext cx="645926" cy="338554"/>
          </a:xfrm>
          <a:prstGeom prst="rect">
            <a:avLst/>
          </a:prstGeom>
          <a:noFill/>
        </p:spPr>
        <p:txBody>
          <a:bodyPr wrap="square" rtlCol="0">
            <a:spAutoFit/>
          </a:bodyPr>
          <a:lstStyle/>
          <a:p>
            <a:r>
              <a:rPr lang="en-US" sz="800" dirty="0"/>
              <a:t>Mark Powell</a:t>
            </a:r>
          </a:p>
        </p:txBody>
      </p:sp>
      <p:sp>
        <p:nvSpPr>
          <p:cNvPr id="61" name="TextBox 60">
            <a:extLst>
              <a:ext uri="{FF2B5EF4-FFF2-40B4-BE49-F238E27FC236}">
                <a16:creationId xmlns:a16="http://schemas.microsoft.com/office/drawing/2014/main" id="{49512D66-7EDF-2D42-B915-C26881CD6B3C}"/>
              </a:ext>
            </a:extLst>
          </p:cNvPr>
          <p:cNvSpPr txBox="1"/>
          <p:nvPr/>
        </p:nvSpPr>
        <p:spPr>
          <a:xfrm>
            <a:off x="4244" y="5522834"/>
            <a:ext cx="949119" cy="215444"/>
          </a:xfrm>
          <a:prstGeom prst="rect">
            <a:avLst/>
          </a:prstGeom>
          <a:noFill/>
        </p:spPr>
        <p:txBody>
          <a:bodyPr wrap="square" rtlCol="0">
            <a:spAutoFit/>
          </a:bodyPr>
          <a:lstStyle/>
          <a:p>
            <a:r>
              <a:rPr lang="en-US" sz="800" dirty="0"/>
              <a:t>Alexey </a:t>
            </a:r>
            <a:r>
              <a:rPr lang="en-US" sz="800" dirty="0" err="1"/>
              <a:t>Bogolepov</a:t>
            </a:r>
            <a:endParaRPr lang="en-US" sz="800" dirty="0"/>
          </a:p>
        </p:txBody>
      </p:sp>
      <p:sp>
        <p:nvSpPr>
          <p:cNvPr id="64" name="TextBox 63">
            <a:extLst>
              <a:ext uri="{FF2B5EF4-FFF2-40B4-BE49-F238E27FC236}">
                <a16:creationId xmlns:a16="http://schemas.microsoft.com/office/drawing/2014/main" id="{E3B193C8-7DAE-054A-9E32-8500ADB30406}"/>
              </a:ext>
            </a:extLst>
          </p:cNvPr>
          <p:cNvSpPr txBox="1"/>
          <p:nvPr/>
        </p:nvSpPr>
        <p:spPr>
          <a:xfrm>
            <a:off x="1738999" y="988939"/>
            <a:ext cx="934827" cy="215444"/>
          </a:xfrm>
          <a:prstGeom prst="rect">
            <a:avLst/>
          </a:prstGeom>
          <a:noFill/>
        </p:spPr>
        <p:txBody>
          <a:bodyPr wrap="square" rtlCol="0">
            <a:spAutoFit/>
          </a:bodyPr>
          <a:lstStyle/>
          <a:p>
            <a:r>
              <a:rPr lang="en-US" sz="800" dirty="0"/>
              <a:t>Jean Paul Gaultier</a:t>
            </a:r>
          </a:p>
        </p:txBody>
      </p:sp>
      <p:sp>
        <p:nvSpPr>
          <p:cNvPr id="258" name="TextBox 257">
            <a:extLst>
              <a:ext uri="{FF2B5EF4-FFF2-40B4-BE49-F238E27FC236}">
                <a16:creationId xmlns:a16="http://schemas.microsoft.com/office/drawing/2014/main" id="{E7532F52-6A82-4F41-A9E0-D5706D5A7F7D}"/>
              </a:ext>
            </a:extLst>
          </p:cNvPr>
          <p:cNvSpPr txBox="1"/>
          <p:nvPr/>
        </p:nvSpPr>
        <p:spPr>
          <a:xfrm>
            <a:off x="-11739" y="3653071"/>
            <a:ext cx="902811" cy="215444"/>
          </a:xfrm>
          <a:prstGeom prst="rect">
            <a:avLst/>
          </a:prstGeom>
          <a:noFill/>
        </p:spPr>
        <p:txBody>
          <a:bodyPr wrap="none" rtlCol="0">
            <a:spAutoFit/>
          </a:bodyPr>
          <a:lstStyle/>
          <a:p>
            <a:r>
              <a:rPr lang="en-GB" sz="800" dirty="0"/>
              <a:t>Victoria </a:t>
            </a:r>
            <a:r>
              <a:rPr lang="en-GB" sz="800" dirty="0" err="1"/>
              <a:t>Villasana</a:t>
            </a:r>
            <a:endParaRPr lang="en-GB" sz="800" dirty="0"/>
          </a:p>
        </p:txBody>
      </p:sp>
      <p:sp>
        <p:nvSpPr>
          <p:cNvPr id="259" name="TextBox 258">
            <a:extLst>
              <a:ext uri="{FF2B5EF4-FFF2-40B4-BE49-F238E27FC236}">
                <a16:creationId xmlns:a16="http://schemas.microsoft.com/office/drawing/2014/main" id="{740A757F-A500-204D-9033-B1B8C5B57D50}"/>
              </a:ext>
            </a:extLst>
          </p:cNvPr>
          <p:cNvSpPr txBox="1"/>
          <p:nvPr/>
        </p:nvSpPr>
        <p:spPr>
          <a:xfrm>
            <a:off x="55392" y="1257272"/>
            <a:ext cx="630301" cy="215444"/>
          </a:xfrm>
          <a:prstGeom prst="rect">
            <a:avLst/>
          </a:prstGeom>
          <a:noFill/>
        </p:spPr>
        <p:txBody>
          <a:bodyPr wrap="none" rtlCol="0">
            <a:spAutoFit/>
          </a:bodyPr>
          <a:lstStyle/>
          <a:p>
            <a:r>
              <a:rPr lang="en-GB" sz="800" dirty="0"/>
              <a:t>Katie Scott</a:t>
            </a:r>
          </a:p>
        </p:txBody>
      </p:sp>
      <p:sp>
        <p:nvSpPr>
          <p:cNvPr id="260" name="TextBox 259">
            <a:extLst>
              <a:ext uri="{FF2B5EF4-FFF2-40B4-BE49-F238E27FC236}">
                <a16:creationId xmlns:a16="http://schemas.microsoft.com/office/drawing/2014/main" id="{D7134283-469A-7546-ACB8-E092DD2D714C}"/>
              </a:ext>
            </a:extLst>
          </p:cNvPr>
          <p:cNvSpPr txBox="1"/>
          <p:nvPr/>
        </p:nvSpPr>
        <p:spPr>
          <a:xfrm>
            <a:off x="234479" y="4798233"/>
            <a:ext cx="873957" cy="215444"/>
          </a:xfrm>
          <a:prstGeom prst="rect">
            <a:avLst/>
          </a:prstGeom>
          <a:noFill/>
        </p:spPr>
        <p:txBody>
          <a:bodyPr wrap="none" rtlCol="0">
            <a:spAutoFit/>
          </a:bodyPr>
          <a:lstStyle/>
          <a:p>
            <a:r>
              <a:rPr lang="en-GB" sz="800" dirty="0"/>
              <a:t>Alexandra Dillon</a:t>
            </a:r>
          </a:p>
        </p:txBody>
      </p:sp>
      <p:sp>
        <p:nvSpPr>
          <p:cNvPr id="10" name="TextBox 9">
            <a:extLst>
              <a:ext uri="{FF2B5EF4-FFF2-40B4-BE49-F238E27FC236}">
                <a16:creationId xmlns:a16="http://schemas.microsoft.com/office/drawing/2014/main" id="{40462A56-859C-0A42-BDB0-A4BDE62EDBC1}"/>
              </a:ext>
            </a:extLst>
          </p:cNvPr>
          <p:cNvSpPr txBox="1"/>
          <p:nvPr/>
        </p:nvSpPr>
        <p:spPr>
          <a:xfrm>
            <a:off x="2204836" y="4763225"/>
            <a:ext cx="1361676" cy="1200329"/>
          </a:xfrm>
          <a:prstGeom prst="rect">
            <a:avLst/>
          </a:prstGeom>
          <a:noFill/>
        </p:spPr>
        <p:txBody>
          <a:bodyPr wrap="square" rtlCol="0">
            <a:spAutoFit/>
          </a:bodyPr>
          <a:lstStyle/>
          <a:p>
            <a:r>
              <a:rPr lang="en-US" sz="800" dirty="0"/>
              <a:t>By choosing a Creative Arts subject at GCSE you get the opportunity to explore a variety of skills and techniques in Art &amp; Design, Photography, Textiles and 3D Design building upon all of your previous knowledge and experience</a:t>
            </a:r>
          </a:p>
        </p:txBody>
      </p:sp>
      <p:sp>
        <p:nvSpPr>
          <p:cNvPr id="28" name="TextBox 27">
            <a:extLst>
              <a:ext uri="{FF2B5EF4-FFF2-40B4-BE49-F238E27FC236}">
                <a16:creationId xmlns:a16="http://schemas.microsoft.com/office/drawing/2014/main" id="{7A0831B7-90B0-CA45-B1D8-FF784D8698B2}"/>
              </a:ext>
            </a:extLst>
          </p:cNvPr>
          <p:cNvSpPr txBox="1"/>
          <p:nvPr/>
        </p:nvSpPr>
        <p:spPr>
          <a:xfrm>
            <a:off x="3491642" y="4679664"/>
            <a:ext cx="3989761" cy="338554"/>
          </a:xfrm>
          <a:prstGeom prst="rect">
            <a:avLst/>
          </a:prstGeom>
          <a:noFill/>
        </p:spPr>
        <p:txBody>
          <a:bodyPr wrap="square" rtlCol="0">
            <a:spAutoFit/>
          </a:bodyPr>
          <a:lstStyle/>
          <a:p>
            <a:r>
              <a:rPr lang="en-US" sz="800" b="1" dirty="0"/>
              <a:t>AO 1 – EXPLORE and be INSPIRED.  </a:t>
            </a:r>
            <a:r>
              <a:rPr lang="en-US" sz="800" dirty="0"/>
              <a:t>Learn how to research, </a:t>
            </a:r>
            <a:r>
              <a:rPr lang="en-US" sz="800" dirty="0" err="1"/>
              <a:t>analyse</a:t>
            </a:r>
            <a:r>
              <a:rPr lang="en-US" sz="800" dirty="0"/>
              <a:t>, write and discuss ideas and themes in your own work and the work of others.  </a:t>
            </a:r>
          </a:p>
        </p:txBody>
      </p:sp>
      <p:sp>
        <p:nvSpPr>
          <p:cNvPr id="36" name="TextBox 35">
            <a:extLst>
              <a:ext uri="{FF2B5EF4-FFF2-40B4-BE49-F238E27FC236}">
                <a16:creationId xmlns:a16="http://schemas.microsoft.com/office/drawing/2014/main" id="{995E026E-50D7-E143-9E59-DBAB64768DD4}"/>
              </a:ext>
            </a:extLst>
          </p:cNvPr>
          <p:cNvSpPr txBox="1"/>
          <p:nvPr/>
        </p:nvSpPr>
        <p:spPr>
          <a:xfrm>
            <a:off x="3492623" y="4984413"/>
            <a:ext cx="4250457" cy="338554"/>
          </a:xfrm>
          <a:prstGeom prst="rect">
            <a:avLst/>
          </a:prstGeom>
          <a:noFill/>
        </p:spPr>
        <p:txBody>
          <a:bodyPr wrap="square" rtlCol="0">
            <a:spAutoFit/>
          </a:bodyPr>
          <a:lstStyle/>
          <a:p>
            <a:r>
              <a:rPr lang="en-US" sz="800" b="1" dirty="0"/>
              <a:t>AO 2 – PLAY and be CREATIVE</a:t>
            </a:r>
            <a:r>
              <a:rPr lang="en-US" sz="800" dirty="0"/>
              <a:t>.  Learn how to experiment with a range of media and processes, developing and linking ideas to a theme.</a:t>
            </a:r>
          </a:p>
        </p:txBody>
      </p:sp>
      <p:sp>
        <p:nvSpPr>
          <p:cNvPr id="44" name="TextBox 43">
            <a:extLst>
              <a:ext uri="{FF2B5EF4-FFF2-40B4-BE49-F238E27FC236}">
                <a16:creationId xmlns:a16="http://schemas.microsoft.com/office/drawing/2014/main" id="{023E9DB4-3BAF-1245-8DBD-F550F7FACF97}"/>
              </a:ext>
            </a:extLst>
          </p:cNvPr>
          <p:cNvSpPr txBox="1"/>
          <p:nvPr/>
        </p:nvSpPr>
        <p:spPr>
          <a:xfrm>
            <a:off x="3511095" y="5312581"/>
            <a:ext cx="4105907" cy="338554"/>
          </a:xfrm>
          <a:prstGeom prst="rect">
            <a:avLst/>
          </a:prstGeom>
          <a:noFill/>
        </p:spPr>
        <p:txBody>
          <a:bodyPr wrap="square" rtlCol="0">
            <a:spAutoFit/>
          </a:bodyPr>
          <a:lstStyle/>
          <a:p>
            <a:r>
              <a:rPr lang="en-US" sz="800" b="1" dirty="0"/>
              <a:t>AO 3 – RECORD and be INVENTIVE. </a:t>
            </a:r>
            <a:r>
              <a:rPr lang="en-US" sz="800" dirty="0"/>
              <a:t>Learn how to observe and record in a variety of media.  How to develop ideas, plans and designs linking to artists work and themes.</a:t>
            </a:r>
          </a:p>
        </p:txBody>
      </p:sp>
      <p:sp>
        <p:nvSpPr>
          <p:cNvPr id="47" name="TextBox 46">
            <a:extLst>
              <a:ext uri="{FF2B5EF4-FFF2-40B4-BE49-F238E27FC236}">
                <a16:creationId xmlns:a16="http://schemas.microsoft.com/office/drawing/2014/main" id="{C41A303F-B5FF-B849-B658-F26CB08FBC9D}"/>
              </a:ext>
            </a:extLst>
          </p:cNvPr>
          <p:cNvSpPr txBox="1"/>
          <p:nvPr/>
        </p:nvSpPr>
        <p:spPr>
          <a:xfrm>
            <a:off x="3529567" y="5630209"/>
            <a:ext cx="4046692" cy="338554"/>
          </a:xfrm>
          <a:prstGeom prst="rect">
            <a:avLst/>
          </a:prstGeom>
          <a:noFill/>
        </p:spPr>
        <p:txBody>
          <a:bodyPr wrap="square" rtlCol="0">
            <a:spAutoFit/>
          </a:bodyPr>
          <a:lstStyle/>
          <a:p>
            <a:r>
              <a:rPr lang="en-US" sz="800" b="1" dirty="0"/>
              <a:t>AO 4 – CREATE and be ORIGINAL.  </a:t>
            </a:r>
            <a:r>
              <a:rPr lang="en-US" sz="800" dirty="0"/>
              <a:t>Learn how to create original and meaningful outcomes that show relevant links to ideas and a theme.</a:t>
            </a:r>
          </a:p>
        </p:txBody>
      </p:sp>
      <p:sp>
        <p:nvSpPr>
          <p:cNvPr id="52" name="TextBox 51">
            <a:extLst>
              <a:ext uri="{FF2B5EF4-FFF2-40B4-BE49-F238E27FC236}">
                <a16:creationId xmlns:a16="http://schemas.microsoft.com/office/drawing/2014/main" id="{EF58FC05-4426-E24A-A723-59FF7C81A3EB}"/>
              </a:ext>
            </a:extLst>
          </p:cNvPr>
          <p:cNvSpPr txBox="1"/>
          <p:nvPr/>
        </p:nvSpPr>
        <p:spPr>
          <a:xfrm>
            <a:off x="7107" y="9075847"/>
            <a:ext cx="3989799" cy="461665"/>
          </a:xfrm>
          <a:prstGeom prst="rect">
            <a:avLst/>
          </a:prstGeom>
          <a:noFill/>
        </p:spPr>
        <p:txBody>
          <a:bodyPr wrap="square" rtlCol="0">
            <a:spAutoFit/>
          </a:bodyPr>
          <a:lstStyle/>
          <a:p>
            <a:r>
              <a:rPr lang="en-US" sz="800" dirty="0"/>
              <a:t>The </a:t>
            </a:r>
            <a:r>
              <a:rPr lang="en-US" sz="800" dirty="0" err="1"/>
              <a:t>Yr</a:t>
            </a:r>
            <a:r>
              <a:rPr lang="en-US" sz="800" dirty="0"/>
              <a:t> 9 Curriculum Creative Arts allows you to develop your skills further in Art &amp; Design, Photography, Textiles and 3D Design by exploring the Visual Elements in greater detail.  This pathway will help you in your decisions of which Creative GCSE option to choose</a:t>
            </a:r>
          </a:p>
        </p:txBody>
      </p:sp>
      <p:pic>
        <p:nvPicPr>
          <p:cNvPr id="261" name="Picture 4" descr="Pencil line black icon 330430 - Download Free Vectors, Clipart Graphics &amp;  Vector Art">
            <a:extLst>
              <a:ext uri="{FF2B5EF4-FFF2-40B4-BE49-F238E27FC236}">
                <a16:creationId xmlns:a16="http://schemas.microsoft.com/office/drawing/2014/main" id="{DDB829D3-FE98-8A4E-82F1-C52A79E99109}"/>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608911" y="4867824"/>
            <a:ext cx="521951" cy="521951"/>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FF1FD939-B32E-AF4E-9148-0F2CF8F254CF}"/>
              </a:ext>
            </a:extLst>
          </p:cNvPr>
          <p:cNvSpPr txBox="1"/>
          <p:nvPr/>
        </p:nvSpPr>
        <p:spPr>
          <a:xfrm>
            <a:off x="6343485" y="6782754"/>
            <a:ext cx="1297151" cy="461665"/>
          </a:xfrm>
          <a:prstGeom prst="rect">
            <a:avLst/>
          </a:prstGeom>
          <a:noFill/>
        </p:spPr>
        <p:txBody>
          <a:bodyPr wrap="square" rtlCol="0">
            <a:spAutoFit/>
          </a:bodyPr>
          <a:lstStyle/>
          <a:p>
            <a:r>
              <a:rPr lang="en-US" sz="800" dirty="0"/>
              <a:t>Learning how to create original artwork inspired by the work of others</a:t>
            </a:r>
          </a:p>
        </p:txBody>
      </p:sp>
      <p:sp>
        <p:nvSpPr>
          <p:cNvPr id="68" name="TextBox 67">
            <a:extLst>
              <a:ext uri="{FF2B5EF4-FFF2-40B4-BE49-F238E27FC236}">
                <a16:creationId xmlns:a16="http://schemas.microsoft.com/office/drawing/2014/main" id="{12217D91-180B-3D4E-BC6C-96312F8EC47A}"/>
              </a:ext>
            </a:extLst>
          </p:cNvPr>
          <p:cNvSpPr txBox="1"/>
          <p:nvPr/>
        </p:nvSpPr>
        <p:spPr>
          <a:xfrm>
            <a:off x="8535436" y="5384925"/>
            <a:ext cx="1141787" cy="830997"/>
          </a:xfrm>
          <a:prstGeom prst="rect">
            <a:avLst/>
          </a:prstGeom>
          <a:noFill/>
        </p:spPr>
        <p:txBody>
          <a:bodyPr wrap="square" rtlCol="0">
            <a:spAutoFit/>
          </a:bodyPr>
          <a:lstStyle/>
          <a:p>
            <a:r>
              <a:rPr lang="en-US" sz="800" dirty="0"/>
              <a:t>Learn how to apply and experiment with the Visual Elements through a variety of skills, techniques and processes</a:t>
            </a:r>
          </a:p>
        </p:txBody>
      </p:sp>
      <p:sp>
        <p:nvSpPr>
          <p:cNvPr id="78" name="TextBox 77">
            <a:extLst>
              <a:ext uri="{FF2B5EF4-FFF2-40B4-BE49-F238E27FC236}">
                <a16:creationId xmlns:a16="http://schemas.microsoft.com/office/drawing/2014/main" id="{88A4982F-41B3-C843-9B31-F4A21F383221}"/>
              </a:ext>
            </a:extLst>
          </p:cNvPr>
          <p:cNvSpPr txBox="1"/>
          <p:nvPr/>
        </p:nvSpPr>
        <p:spPr>
          <a:xfrm>
            <a:off x="8623052" y="3959683"/>
            <a:ext cx="1068728" cy="954107"/>
          </a:xfrm>
          <a:prstGeom prst="rect">
            <a:avLst/>
          </a:prstGeom>
          <a:noFill/>
        </p:spPr>
        <p:txBody>
          <a:bodyPr wrap="square" rtlCol="0">
            <a:spAutoFit/>
          </a:bodyPr>
          <a:lstStyle/>
          <a:p>
            <a:r>
              <a:rPr lang="en-US" sz="800" dirty="0"/>
              <a:t>Developing how to talk and write about your own and other’s work using key vocab, terminology and expressing your own opinions</a:t>
            </a:r>
          </a:p>
        </p:txBody>
      </p:sp>
      <p:sp>
        <p:nvSpPr>
          <p:cNvPr id="82" name="TextBox 81">
            <a:extLst>
              <a:ext uri="{FF2B5EF4-FFF2-40B4-BE49-F238E27FC236}">
                <a16:creationId xmlns:a16="http://schemas.microsoft.com/office/drawing/2014/main" id="{CAA1976B-F58A-3241-B9FC-19CBFB51F3A8}"/>
              </a:ext>
            </a:extLst>
          </p:cNvPr>
          <p:cNvSpPr txBox="1"/>
          <p:nvPr/>
        </p:nvSpPr>
        <p:spPr>
          <a:xfrm>
            <a:off x="7548398" y="3495364"/>
            <a:ext cx="1080989" cy="584775"/>
          </a:xfrm>
          <a:prstGeom prst="rect">
            <a:avLst/>
          </a:prstGeom>
          <a:noFill/>
        </p:spPr>
        <p:txBody>
          <a:bodyPr wrap="square" rtlCol="0">
            <a:spAutoFit/>
          </a:bodyPr>
          <a:lstStyle/>
          <a:p>
            <a:r>
              <a:rPr lang="en-US" sz="800" dirty="0"/>
              <a:t>Further learning how to evaluate your own and others work at a higher level</a:t>
            </a:r>
          </a:p>
        </p:txBody>
      </p:sp>
      <p:sp>
        <p:nvSpPr>
          <p:cNvPr id="89" name="TextBox 88">
            <a:extLst>
              <a:ext uri="{FF2B5EF4-FFF2-40B4-BE49-F238E27FC236}">
                <a16:creationId xmlns:a16="http://schemas.microsoft.com/office/drawing/2014/main" id="{448EC506-4DB7-4C4E-A74B-5A367B8D4312}"/>
              </a:ext>
            </a:extLst>
          </p:cNvPr>
          <p:cNvSpPr txBox="1"/>
          <p:nvPr/>
        </p:nvSpPr>
        <p:spPr>
          <a:xfrm>
            <a:off x="3342973" y="3050392"/>
            <a:ext cx="2393321" cy="830997"/>
          </a:xfrm>
          <a:prstGeom prst="rect">
            <a:avLst/>
          </a:prstGeom>
          <a:noFill/>
        </p:spPr>
        <p:txBody>
          <a:bodyPr wrap="square" rtlCol="0">
            <a:spAutoFit/>
          </a:bodyPr>
          <a:lstStyle/>
          <a:p>
            <a:r>
              <a:rPr lang="en-US" sz="800" dirty="0"/>
              <a:t>Your final year of GCSE will allow you to explore and experiment with all of your skills, understanding and previous knowledge in your chosen subject specialist area.  You will be expected to show evidence of all four assessment objectives in your Portfolio and Externally Set Assignment.</a:t>
            </a:r>
          </a:p>
        </p:txBody>
      </p:sp>
      <p:sp>
        <p:nvSpPr>
          <p:cNvPr id="95" name="TextBox 94">
            <a:extLst>
              <a:ext uri="{FF2B5EF4-FFF2-40B4-BE49-F238E27FC236}">
                <a16:creationId xmlns:a16="http://schemas.microsoft.com/office/drawing/2014/main" id="{80BE92BB-CC90-C844-B868-259DA4C62653}"/>
              </a:ext>
            </a:extLst>
          </p:cNvPr>
          <p:cNvSpPr txBox="1"/>
          <p:nvPr/>
        </p:nvSpPr>
        <p:spPr>
          <a:xfrm>
            <a:off x="2422382" y="1323396"/>
            <a:ext cx="1708071" cy="553998"/>
          </a:xfrm>
          <a:prstGeom prst="rect">
            <a:avLst/>
          </a:prstGeom>
          <a:noFill/>
        </p:spPr>
        <p:txBody>
          <a:bodyPr wrap="square" rtlCol="0">
            <a:spAutoFit/>
          </a:bodyPr>
          <a:lstStyle/>
          <a:p>
            <a:r>
              <a:rPr lang="en-US" sz="1000" b="1" dirty="0"/>
              <a:t>10-hour practical exam based upon a theme provided by the exam board</a:t>
            </a:r>
          </a:p>
        </p:txBody>
      </p:sp>
      <p:sp>
        <p:nvSpPr>
          <p:cNvPr id="101" name="TextBox 100">
            <a:extLst>
              <a:ext uri="{FF2B5EF4-FFF2-40B4-BE49-F238E27FC236}">
                <a16:creationId xmlns:a16="http://schemas.microsoft.com/office/drawing/2014/main" id="{4BCDF5C6-5267-CE44-9BF6-03BF43707BA1}"/>
              </a:ext>
            </a:extLst>
          </p:cNvPr>
          <p:cNvSpPr txBox="1"/>
          <p:nvPr/>
        </p:nvSpPr>
        <p:spPr>
          <a:xfrm>
            <a:off x="5982642" y="3291602"/>
            <a:ext cx="860845" cy="400110"/>
          </a:xfrm>
          <a:prstGeom prst="rect">
            <a:avLst/>
          </a:prstGeom>
          <a:noFill/>
        </p:spPr>
        <p:txBody>
          <a:bodyPr wrap="square" rtlCol="0">
            <a:spAutoFit/>
          </a:bodyPr>
          <a:lstStyle/>
          <a:p>
            <a:r>
              <a:rPr lang="en-US" sz="1000" b="1" dirty="0"/>
              <a:t>Portfolio 60% of GCSE</a:t>
            </a:r>
          </a:p>
        </p:txBody>
      </p:sp>
      <p:sp>
        <p:nvSpPr>
          <p:cNvPr id="107" name="TextBox 106">
            <a:extLst>
              <a:ext uri="{FF2B5EF4-FFF2-40B4-BE49-F238E27FC236}">
                <a16:creationId xmlns:a16="http://schemas.microsoft.com/office/drawing/2014/main" id="{AAC3DA99-08B1-2541-868C-894AFC55B99B}"/>
              </a:ext>
            </a:extLst>
          </p:cNvPr>
          <p:cNvSpPr txBox="1"/>
          <p:nvPr/>
        </p:nvSpPr>
        <p:spPr>
          <a:xfrm>
            <a:off x="4472637" y="1345071"/>
            <a:ext cx="1140175" cy="553998"/>
          </a:xfrm>
          <a:prstGeom prst="rect">
            <a:avLst/>
          </a:prstGeom>
          <a:noFill/>
        </p:spPr>
        <p:txBody>
          <a:bodyPr wrap="square" rtlCol="0">
            <a:spAutoFit/>
          </a:bodyPr>
          <a:lstStyle/>
          <a:p>
            <a:r>
              <a:rPr lang="en-US" sz="1000" b="1" dirty="0"/>
              <a:t>Externally Set Assignment 40% of GCSE</a:t>
            </a:r>
          </a:p>
        </p:txBody>
      </p:sp>
      <p:sp>
        <p:nvSpPr>
          <p:cNvPr id="110" name="TextBox 109">
            <a:extLst>
              <a:ext uri="{FF2B5EF4-FFF2-40B4-BE49-F238E27FC236}">
                <a16:creationId xmlns:a16="http://schemas.microsoft.com/office/drawing/2014/main" id="{8FA62949-006B-FC4F-AD30-2AE6F4B0AE6C}"/>
              </a:ext>
            </a:extLst>
          </p:cNvPr>
          <p:cNvSpPr txBox="1"/>
          <p:nvPr/>
        </p:nvSpPr>
        <p:spPr>
          <a:xfrm>
            <a:off x="2637629" y="3690011"/>
            <a:ext cx="511600" cy="338554"/>
          </a:xfrm>
          <a:prstGeom prst="rect">
            <a:avLst/>
          </a:prstGeom>
          <a:noFill/>
        </p:spPr>
        <p:txBody>
          <a:bodyPr wrap="square" rtlCol="0">
            <a:spAutoFit/>
          </a:bodyPr>
          <a:lstStyle/>
          <a:p>
            <a:r>
              <a:rPr lang="en-US" sz="800" dirty="0"/>
              <a:t>Natalia Santos</a:t>
            </a:r>
          </a:p>
        </p:txBody>
      </p:sp>
      <p:sp>
        <p:nvSpPr>
          <p:cNvPr id="111" name="TextBox 110">
            <a:extLst>
              <a:ext uri="{FF2B5EF4-FFF2-40B4-BE49-F238E27FC236}">
                <a16:creationId xmlns:a16="http://schemas.microsoft.com/office/drawing/2014/main" id="{BD20225D-8032-214B-A8E8-71E4EC65EBF9}"/>
              </a:ext>
            </a:extLst>
          </p:cNvPr>
          <p:cNvSpPr txBox="1"/>
          <p:nvPr/>
        </p:nvSpPr>
        <p:spPr>
          <a:xfrm>
            <a:off x="2183263" y="2898424"/>
            <a:ext cx="823243" cy="338554"/>
          </a:xfrm>
          <a:prstGeom prst="rect">
            <a:avLst/>
          </a:prstGeom>
          <a:noFill/>
        </p:spPr>
        <p:txBody>
          <a:bodyPr wrap="square" rtlCol="0">
            <a:spAutoFit/>
          </a:bodyPr>
          <a:lstStyle/>
          <a:p>
            <a:r>
              <a:rPr lang="en-US" sz="800" dirty="0"/>
              <a:t>Waldemar </a:t>
            </a:r>
            <a:r>
              <a:rPr lang="en-US" sz="800" dirty="0" err="1"/>
              <a:t>Strempler</a:t>
            </a:r>
            <a:endParaRPr lang="en-US" sz="800" dirty="0"/>
          </a:p>
        </p:txBody>
      </p:sp>
      <p:pic>
        <p:nvPicPr>
          <p:cNvPr id="248" name="Picture 4" descr="Meet the Maker – Marian Haf – Handprinted">
            <a:extLst>
              <a:ext uri="{FF2B5EF4-FFF2-40B4-BE49-F238E27FC236}">
                <a16:creationId xmlns:a16="http://schemas.microsoft.com/office/drawing/2014/main" id="{F655896D-331C-DC4B-883D-271AA703177E}"/>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t="7786" b="7133"/>
          <a:stretch/>
        </p:blipFill>
        <p:spPr bwMode="auto">
          <a:xfrm>
            <a:off x="47705" y="10234489"/>
            <a:ext cx="1217481" cy="559358"/>
          </a:xfrm>
          <a:prstGeom prst="rect">
            <a:avLst/>
          </a:prstGeom>
          <a:noFill/>
          <a:extLst>
            <a:ext uri="{909E8E84-426E-40DD-AFC4-6F175D3DCCD1}">
              <a14:hiddenFill xmlns:a14="http://schemas.microsoft.com/office/drawing/2010/main">
                <a:solidFill>
                  <a:srgbClr val="FFFFFF"/>
                </a:solidFill>
              </a14:hiddenFill>
            </a:ext>
          </a:extLst>
        </p:spPr>
      </p:pic>
      <p:pic>
        <p:nvPicPr>
          <p:cNvPr id="269" name="Picture 2" descr="Rule of Thirds Detection from Photograph">
            <a:extLst>
              <a:ext uri="{FF2B5EF4-FFF2-40B4-BE49-F238E27FC236}">
                <a16:creationId xmlns:a16="http://schemas.microsoft.com/office/drawing/2014/main" id="{532DF964-856E-F045-82D3-99E654E71876}"/>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740319" y="10852492"/>
            <a:ext cx="762867" cy="476792"/>
          </a:xfrm>
          <a:prstGeom prst="rect">
            <a:avLst/>
          </a:prstGeom>
          <a:noFill/>
          <a:extLst>
            <a:ext uri="{909E8E84-426E-40DD-AFC4-6F175D3DCCD1}">
              <a14:hiddenFill xmlns:a14="http://schemas.microsoft.com/office/drawing/2010/main">
                <a:solidFill>
                  <a:srgbClr val="FFFFFF"/>
                </a:solidFill>
              </a14:hiddenFill>
            </a:ext>
          </a:extLst>
        </p:spPr>
      </p:pic>
      <p:pic>
        <p:nvPicPr>
          <p:cNvPr id="270" name="Picture 4" descr="Photography: Positioning and the Rule of Thirds | CWDmedia">
            <a:extLst>
              <a:ext uri="{FF2B5EF4-FFF2-40B4-BE49-F238E27FC236}">
                <a16:creationId xmlns:a16="http://schemas.microsoft.com/office/drawing/2014/main" id="{D54EA006-06F6-FA44-8172-225C1F8E8A8B}"/>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037342" y="10839613"/>
            <a:ext cx="626636" cy="501308"/>
          </a:xfrm>
          <a:prstGeom prst="rect">
            <a:avLst/>
          </a:prstGeom>
          <a:noFill/>
          <a:extLst>
            <a:ext uri="{909E8E84-426E-40DD-AFC4-6F175D3DCCD1}">
              <a14:hiddenFill xmlns:a14="http://schemas.microsoft.com/office/drawing/2010/main">
                <a:solidFill>
                  <a:srgbClr val="FFFFFF"/>
                </a:solidFill>
              </a14:hiddenFill>
            </a:ext>
          </a:extLst>
        </p:spPr>
      </p:pic>
      <p:pic>
        <p:nvPicPr>
          <p:cNvPr id="271" name="Picture 270">
            <a:extLst>
              <a:ext uri="{FF2B5EF4-FFF2-40B4-BE49-F238E27FC236}">
                <a16:creationId xmlns:a16="http://schemas.microsoft.com/office/drawing/2014/main" id="{E8435081-4A63-1F48-B7C0-779FB623D66F}"/>
              </a:ext>
            </a:extLst>
          </p:cNvPr>
          <p:cNvPicPr>
            <a:picLocks noChangeAspect="1"/>
          </p:cNvPicPr>
          <p:nvPr/>
        </p:nvPicPr>
        <p:blipFill rotWithShape="1">
          <a:blip r:embed="rId37"/>
          <a:srcRect l="7582" r="13370"/>
          <a:stretch/>
        </p:blipFill>
        <p:spPr>
          <a:xfrm>
            <a:off x="3598140" y="10677014"/>
            <a:ext cx="495542" cy="626894"/>
          </a:xfrm>
          <a:prstGeom prst="rect">
            <a:avLst/>
          </a:prstGeom>
        </p:spPr>
      </p:pic>
      <p:pic>
        <p:nvPicPr>
          <p:cNvPr id="275" name="Picture 274">
            <a:extLst>
              <a:ext uri="{FF2B5EF4-FFF2-40B4-BE49-F238E27FC236}">
                <a16:creationId xmlns:a16="http://schemas.microsoft.com/office/drawing/2014/main" id="{7DF59B44-4230-6A47-B4DE-A919A2691695}"/>
              </a:ext>
            </a:extLst>
          </p:cNvPr>
          <p:cNvPicPr>
            <a:picLocks noChangeAspect="1"/>
          </p:cNvPicPr>
          <p:nvPr/>
        </p:nvPicPr>
        <p:blipFill rotWithShape="1">
          <a:blip r:embed="rId38"/>
          <a:srcRect r="11966"/>
          <a:stretch/>
        </p:blipFill>
        <p:spPr>
          <a:xfrm>
            <a:off x="4184901" y="10679132"/>
            <a:ext cx="415370" cy="709020"/>
          </a:xfrm>
          <a:prstGeom prst="rect">
            <a:avLst/>
          </a:prstGeom>
        </p:spPr>
      </p:pic>
      <p:sp>
        <p:nvSpPr>
          <p:cNvPr id="25" name="Rectangle 24">
            <a:extLst>
              <a:ext uri="{FF2B5EF4-FFF2-40B4-BE49-F238E27FC236}">
                <a16:creationId xmlns:a16="http://schemas.microsoft.com/office/drawing/2014/main" id="{4C3E48F9-310A-3E47-ADAF-FA328E5F7E89}"/>
              </a:ext>
            </a:extLst>
          </p:cNvPr>
          <p:cNvSpPr/>
          <p:nvPr/>
        </p:nvSpPr>
        <p:spPr>
          <a:xfrm>
            <a:off x="-122750" y="8766097"/>
            <a:ext cx="3835476" cy="461665"/>
          </a:xfrm>
          <a:prstGeom prst="rect">
            <a:avLst/>
          </a:prstGeom>
        </p:spPr>
        <p:txBody>
          <a:bodyPr wrap="square">
            <a:spAutoFit/>
          </a:bodyPr>
          <a:lstStyle/>
          <a:p>
            <a:pPr algn="ctr">
              <a:tabLst>
                <a:tab pos="83820" algn="l"/>
                <a:tab pos="274320" algn="l"/>
              </a:tabLst>
            </a:pPr>
            <a:r>
              <a:rPr lang="en-GB" sz="2400" b="1" dirty="0">
                <a:latin typeface="Calibri" panose="020F0502020204030204" pitchFamily="34" charset="0"/>
                <a:ea typeface="Times New Roman" panose="02020603050405020304" pitchFamily="18" charset="0"/>
                <a:cs typeface="Times New Roman" panose="02020603050405020304" pitchFamily="18" charset="0"/>
              </a:rPr>
              <a:t>YEAR 9 CREATIVE CHOICES?</a:t>
            </a:r>
            <a:endParaRPr lang="en-GB" sz="3600" dirty="0">
              <a:effectLst/>
              <a:latin typeface="Times New Roman" panose="02020603050405020304" pitchFamily="18" charset="0"/>
              <a:ea typeface="Times New Roman" panose="02020603050405020304" pitchFamily="18" charset="0"/>
            </a:endParaRPr>
          </a:p>
        </p:txBody>
      </p:sp>
      <p:pic>
        <p:nvPicPr>
          <p:cNvPr id="83" name="Picture 82">
            <a:extLst>
              <a:ext uri="{FF2B5EF4-FFF2-40B4-BE49-F238E27FC236}">
                <a16:creationId xmlns:a16="http://schemas.microsoft.com/office/drawing/2014/main" id="{E1B8566B-5462-49E9-9987-6DBB95DB3BE8}"/>
              </a:ext>
            </a:extLst>
          </p:cNvPr>
          <p:cNvPicPr>
            <a:picLocks noChangeAspect="1"/>
          </p:cNvPicPr>
          <p:nvPr/>
        </p:nvPicPr>
        <p:blipFill>
          <a:blip r:embed="rId39"/>
          <a:stretch>
            <a:fillRect/>
          </a:stretch>
        </p:blipFill>
        <p:spPr>
          <a:xfrm>
            <a:off x="8462318" y="10548154"/>
            <a:ext cx="1151218" cy="670363"/>
          </a:xfrm>
          <a:prstGeom prst="rect">
            <a:avLst/>
          </a:prstGeom>
        </p:spPr>
      </p:pic>
      <p:pic>
        <p:nvPicPr>
          <p:cNvPr id="96" name="Picture 95">
            <a:extLst>
              <a:ext uri="{FF2B5EF4-FFF2-40B4-BE49-F238E27FC236}">
                <a16:creationId xmlns:a16="http://schemas.microsoft.com/office/drawing/2014/main" id="{2722E893-A61D-4A72-BCEE-C92D8DEA41C5}"/>
              </a:ext>
            </a:extLst>
          </p:cNvPr>
          <p:cNvPicPr>
            <a:picLocks noChangeAspect="1"/>
          </p:cNvPicPr>
          <p:nvPr/>
        </p:nvPicPr>
        <p:blipFill>
          <a:blip r:embed="rId40"/>
          <a:stretch>
            <a:fillRect/>
          </a:stretch>
        </p:blipFill>
        <p:spPr>
          <a:xfrm>
            <a:off x="7793588" y="10724351"/>
            <a:ext cx="611434" cy="731063"/>
          </a:xfrm>
          <a:prstGeom prst="rect">
            <a:avLst/>
          </a:prstGeom>
        </p:spPr>
      </p:pic>
      <p:pic>
        <p:nvPicPr>
          <p:cNvPr id="100" name="Picture 99">
            <a:extLst>
              <a:ext uri="{FF2B5EF4-FFF2-40B4-BE49-F238E27FC236}">
                <a16:creationId xmlns:a16="http://schemas.microsoft.com/office/drawing/2014/main" id="{044173E9-2020-47FA-8C44-647A830FD83A}"/>
              </a:ext>
            </a:extLst>
          </p:cNvPr>
          <p:cNvPicPr>
            <a:picLocks noChangeAspect="1"/>
          </p:cNvPicPr>
          <p:nvPr/>
        </p:nvPicPr>
        <p:blipFill>
          <a:blip r:embed="rId41"/>
          <a:stretch>
            <a:fillRect/>
          </a:stretch>
        </p:blipFill>
        <p:spPr>
          <a:xfrm>
            <a:off x="4460970" y="7455869"/>
            <a:ext cx="498212" cy="747318"/>
          </a:xfrm>
          <a:prstGeom prst="rect">
            <a:avLst/>
          </a:prstGeom>
        </p:spPr>
      </p:pic>
      <p:pic>
        <p:nvPicPr>
          <p:cNvPr id="104" name="Picture 103">
            <a:extLst>
              <a:ext uri="{FF2B5EF4-FFF2-40B4-BE49-F238E27FC236}">
                <a16:creationId xmlns:a16="http://schemas.microsoft.com/office/drawing/2014/main" id="{8D472F03-B434-40DB-9F01-552B4BC89CC5}"/>
              </a:ext>
            </a:extLst>
          </p:cNvPr>
          <p:cNvPicPr>
            <a:picLocks noChangeAspect="1"/>
          </p:cNvPicPr>
          <p:nvPr/>
        </p:nvPicPr>
        <p:blipFill>
          <a:blip r:embed="rId42"/>
          <a:stretch>
            <a:fillRect/>
          </a:stretch>
        </p:blipFill>
        <p:spPr>
          <a:xfrm>
            <a:off x="5850927" y="7417203"/>
            <a:ext cx="972539" cy="545771"/>
          </a:xfrm>
          <a:prstGeom prst="rect">
            <a:avLst/>
          </a:prstGeom>
        </p:spPr>
      </p:pic>
      <p:sp>
        <p:nvSpPr>
          <p:cNvPr id="276" name="TextBox 275">
            <a:extLst>
              <a:ext uri="{FF2B5EF4-FFF2-40B4-BE49-F238E27FC236}">
                <a16:creationId xmlns:a16="http://schemas.microsoft.com/office/drawing/2014/main" id="{A9DDD182-BA38-4FFF-AFF0-0EE65DB38325}"/>
              </a:ext>
            </a:extLst>
          </p:cNvPr>
          <p:cNvSpPr txBox="1"/>
          <p:nvPr/>
        </p:nvSpPr>
        <p:spPr>
          <a:xfrm>
            <a:off x="5804618" y="7920631"/>
            <a:ext cx="1077734" cy="215444"/>
          </a:xfrm>
          <a:prstGeom prst="rect">
            <a:avLst/>
          </a:prstGeom>
          <a:noFill/>
        </p:spPr>
        <p:txBody>
          <a:bodyPr wrap="square">
            <a:spAutoFit/>
          </a:bodyPr>
          <a:lstStyle/>
          <a:p>
            <a:pPr algn="r"/>
            <a:r>
              <a:rPr lang="en-US" sz="800" dirty="0"/>
              <a:t>Shepard Fairey</a:t>
            </a:r>
          </a:p>
        </p:txBody>
      </p:sp>
      <p:pic>
        <p:nvPicPr>
          <p:cNvPr id="108" name="Picture 107">
            <a:extLst>
              <a:ext uri="{FF2B5EF4-FFF2-40B4-BE49-F238E27FC236}">
                <a16:creationId xmlns:a16="http://schemas.microsoft.com/office/drawing/2014/main" id="{EB352550-F511-489C-AA15-12C9A014B6E7}"/>
              </a:ext>
            </a:extLst>
          </p:cNvPr>
          <p:cNvPicPr>
            <a:picLocks noChangeAspect="1"/>
          </p:cNvPicPr>
          <p:nvPr/>
        </p:nvPicPr>
        <p:blipFill>
          <a:blip r:embed="rId43"/>
          <a:stretch>
            <a:fillRect/>
          </a:stretch>
        </p:blipFill>
        <p:spPr>
          <a:xfrm>
            <a:off x="6891894" y="7287561"/>
            <a:ext cx="569570" cy="798749"/>
          </a:xfrm>
          <a:prstGeom prst="rect">
            <a:avLst/>
          </a:prstGeom>
        </p:spPr>
      </p:pic>
      <p:pic>
        <p:nvPicPr>
          <p:cNvPr id="109" name="Picture 108">
            <a:extLst>
              <a:ext uri="{FF2B5EF4-FFF2-40B4-BE49-F238E27FC236}">
                <a16:creationId xmlns:a16="http://schemas.microsoft.com/office/drawing/2014/main" id="{13A2EEB2-EDEC-41F2-B9B9-AA6368CE68A5}"/>
              </a:ext>
            </a:extLst>
          </p:cNvPr>
          <p:cNvPicPr>
            <a:picLocks noChangeAspect="1"/>
          </p:cNvPicPr>
          <p:nvPr/>
        </p:nvPicPr>
        <p:blipFill>
          <a:blip r:embed="rId44"/>
          <a:stretch>
            <a:fillRect/>
          </a:stretch>
        </p:blipFill>
        <p:spPr>
          <a:xfrm>
            <a:off x="5027610" y="7522155"/>
            <a:ext cx="572217" cy="572217"/>
          </a:xfrm>
          <a:prstGeom prst="rect">
            <a:avLst/>
          </a:prstGeom>
        </p:spPr>
      </p:pic>
      <p:sp>
        <p:nvSpPr>
          <p:cNvPr id="381" name="TextBox 380">
            <a:extLst>
              <a:ext uri="{FF2B5EF4-FFF2-40B4-BE49-F238E27FC236}">
                <a16:creationId xmlns:a16="http://schemas.microsoft.com/office/drawing/2014/main" id="{092B5018-173F-46C0-95E9-E2438E2F7641}"/>
              </a:ext>
            </a:extLst>
          </p:cNvPr>
          <p:cNvSpPr txBox="1"/>
          <p:nvPr/>
        </p:nvSpPr>
        <p:spPr>
          <a:xfrm>
            <a:off x="5920337" y="14224413"/>
            <a:ext cx="2483784" cy="755591"/>
          </a:xfrm>
          <a:prstGeom prst="rect">
            <a:avLst/>
          </a:prstGeom>
          <a:noFill/>
        </p:spPr>
        <p:txBody>
          <a:bodyPr wrap="square" rtlCol="0">
            <a:spAutoFit/>
          </a:bodyPr>
          <a:lstStyle/>
          <a:p>
            <a:r>
              <a:rPr lang="en-US" dirty="0">
                <a:solidFill>
                  <a:schemeClr val="bg1"/>
                </a:solidFill>
              </a:rPr>
              <a:t>TRADITION &amp; INNOVATION</a:t>
            </a:r>
            <a:endParaRPr lang="en-GB" dirty="0">
              <a:solidFill>
                <a:schemeClr val="bg1"/>
              </a:solidFill>
            </a:endParaRPr>
          </a:p>
        </p:txBody>
      </p:sp>
      <p:sp>
        <p:nvSpPr>
          <p:cNvPr id="32" name="Rectangle 31">
            <a:extLst>
              <a:ext uri="{FF2B5EF4-FFF2-40B4-BE49-F238E27FC236}">
                <a16:creationId xmlns:a16="http://schemas.microsoft.com/office/drawing/2014/main" id="{FABF267A-2E91-E948-81C2-E29FE4CBDB01}"/>
              </a:ext>
            </a:extLst>
          </p:cNvPr>
          <p:cNvSpPr/>
          <p:nvPr/>
        </p:nvSpPr>
        <p:spPr>
          <a:xfrm>
            <a:off x="8114664" y="8382641"/>
            <a:ext cx="1597449" cy="2062103"/>
          </a:xfrm>
          <a:prstGeom prst="rect">
            <a:avLst/>
          </a:prstGeom>
        </p:spPr>
        <p:txBody>
          <a:bodyPr wrap="square">
            <a:spAutoFit/>
          </a:bodyPr>
          <a:lstStyle/>
          <a:p>
            <a:pPr algn="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TC#9 Artists and designers use text &amp; images</a:t>
            </a:r>
          </a:p>
          <a:p>
            <a:pPr algn="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 to create</a:t>
            </a:r>
          </a:p>
          <a:p>
            <a:pPr algn="r">
              <a:tabLst>
                <a:tab pos="83820" algn="l"/>
                <a:tab pos="274320" algn="l"/>
              </a:tabLst>
            </a:pPr>
            <a:r>
              <a:rPr lang="en-GB" sz="1600" b="1" dirty="0">
                <a:latin typeface="Calibri" panose="020F0502020204030204" pitchFamily="34" charset="0"/>
                <a:ea typeface="Times New Roman" panose="02020603050405020304" pitchFamily="18" charset="0"/>
                <a:cs typeface="Times New Roman" panose="02020603050405020304" pitchFamily="18" charset="0"/>
              </a:rPr>
              <a:t> work with personal, political or social messages</a:t>
            </a:r>
            <a:endParaRPr lang="en-GB" sz="1600" dirty="0">
              <a:effectLst/>
              <a:latin typeface="Times New Roman" panose="02020603050405020304" pitchFamily="18" charset="0"/>
              <a:ea typeface="Times New Roman" panose="02020603050405020304" pitchFamily="18" charset="0"/>
            </a:endParaRPr>
          </a:p>
        </p:txBody>
      </p:sp>
      <p:pic>
        <p:nvPicPr>
          <p:cNvPr id="194" name="Picture 193">
            <a:extLst>
              <a:ext uri="{FF2B5EF4-FFF2-40B4-BE49-F238E27FC236}">
                <a16:creationId xmlns:a16="http://schemas.microsoft.com/office/drawing/2014/main" id="{9B25C0C9-6B56-BA4D-A7FE-916CC5DF42AA}"/>
              </a:ext>
            </a:extLst>
          </p:cNvPr>
          <p:cNvPicPr>
            <a:picLocks noChangeAspect="1"/>
          </p:cNvPicPr>
          <p:nvPr/>
        </p:nvPicPr>
        <p:blipFill>
          <a:blip r:embed="rId45"/>
          <a:stretch>
            <a:fillRect/>
          </a:stretch>
        </p:blipFill>
        <p:spPr>
          <a:xfrm>
            <a:off x="4458471" y="15525506"/>
            <a:ext cx="567986" cy="776450"/>
          </a:xfrm>
          <a:prstGeom prst="rect">
            <a:avLst/>
          </a:prstGeom>
        </p:spPr>
      </p:pic>
    </p:spTree>
    <p:extLst>
      <p:ext uri="{BB962C8B-B14F-4D97-AF65-F5344CB8AC3E}">
        <p14:creationId xmlns:p14="http://schemas.microsoft.com/office/powerpoint/2010/main" val="21946868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1B974E9B42DF42A6DCCCB579A3E4C6" ma:contentTypeVersion="6" ma:contentTypeDescription="Create a new document." ma:contentTypeScope="" ma:versionID="52a258d1763cccd831a686852d7ddcef">
  <xsd:schema xmlns:xsd="http://www.w3.org/2001/XMLSchema" xmlns:xs="http://www.w3.org/2001/XMLSchema" xmlns:p="http://schemas.microsoft.com/office/2006/metadata/properties" xmlns:ns2="f6dbf1d6-2ce5-40df-9cc9-9bb34b01c2e0" xmlns:ns3="9ad13610-ae9a-4e71-a8d9-9480d9997d77" targetNamespace="http://schemas.microsoft.com/office/2006/metadata/properties" ma:root="true" ma:fieldsID="9fa17866a8f4b6d3f626960390c2734e" ns2:_="" ns3:_="">
    <xsd:import namespace="f6dbf1d6-2ce5-40df-9cc9-9bb34b01c2e0"/>
    <xsd:import namespace="9ad13610-ae9a-4e71-a8d9-9480d9997d7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dbf1d6-2ce5-40df-9cc9-9bb34b01c2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d13610-ae9a-4e71-a8d9-9480d9997d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86158E-B608-4EC5-8559-1D81520BADC4}">
  <ds:schemaRefs>
    <ds:schemaRef ds:uri="http://schemas.microsoft.com/sharepoint/v3/contenttype/forms"/>
  </ds:schemaRefs>
</ds:datastoreItem>
</file>

<file path=customXml/itemProps2.xml><?xml version="1.0" encoding="utf-8"?>
<ds:datastoreItem xmlns:ds="http://schemas.openxmlformats.org/officeDocument/2006/customXml" ds:itemID="{10193E7B-A419-43E3-A504-F57AAF99D368}"/>
</file>

<file path=customXml/itemProps3.xml><?xml version="1.0" encoding="utf-8"?>
<ds:datastoreItem xmlns:ds="http://schemas.openxmlformats.org/officeDocument/2006/customXml" ds:itemID="{D873DE48-3A2F-4EB9-A58E-449C8368120D}">
  <ds:schemaRefs>
    <ds:schemaRef ds:uri="http://purl.org/dc/elements/1.1/"/>
    <ds:schemaRef ds:uri="http://www.w3.org/XML/1998/namespace"/>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17638</TotalTime>
  <Words>946</Words>
  <Application>Microsoft Office PowerPoint</Application>
  <PresentationFormat>Custom</PresentationFormat>
  <Paragraphs>117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St Mary's Catholic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Peachey</dc:creator>
  <cp:lastModifiedBy>Sam EYRE</cp:lastModifiedBy>
  <cp:revision>445</cp:revision>
  <cp:lastPrinted>2018-09-02T17:44:52Z</cp:lastPrinted>
  <dcterms:created xsi:type="dcterms:W3CDTF">2018-02-08T08:28:53Z</dcterms:created>
  <dcterms:modified xsi:type="dcterms:W3CDTF">2022-12-08T08:24:47Z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0x010100D41B974E9B42DF42A6DCCCB579A3E4C6</vt:lpwstr>
  </property>
</Properties>
</file>