
<file path=[Content_Types].xml><?xml version="1.0" encoding="utf-8"?>
<Types xmlns="http://schemas.openxmlformats.org/package/2006/content-types">
  <Default Extension="jpe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s/slide2.xml" ContentType="application/vnd.openxmlformats-officedocument.presentationml.slide+xml"/>
  <Override PartName="/ppt/changesInfos/changesInfo1.xml" ContentType="application/vnd.ms-powerpoint.changesinfo+xml"/>
  <Override PartName="/ppt/revisionInfo.xml" ContentType="application/vnd.ms-powerpoint.revisioninfo+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61" r:id="rId5"/>
    <p:sldId id="264" r:id="rId6"/>
    <p:sldId id="263" r:id="rId7"/>
    <p:sldId id="262" r:id="rId8"/>
    <p:sldId id="259" r:id="rId9"/>
    <p:sldId id="260" r:id="rId1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80353-4771-12D2-B43F-0DDC6E17321D}" v="57" dt="2026-06-16T13:10:45.380"/>
    <p1510:client id="{AB1D9F4B-C799-F670-D11C-045E6CE8C70D}" v="78" dt="2026-06-15T10:53:57.880"/>
    <p1510:client id="{F49C4EB5-770D-0A6A-1A5C-D9712481BC33}" v="725" dt="2026-06-15T09:51:40.792"/>
    <p1510:client id="{F78B424E-E98E-E56C-0D9D-74912E459FFD}" v="466" dt="2026-06-16T13:02:59.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Manton" userId="S::jmanton@wigstonmat.org::3a03d66b-230e-4494-af44-f605cd4ef7b2" providerId="AD" clId="Web-{2C080353-4771-12D2-B43F-0DDC6E17321D}"/>
    <pc:docChg chg="modSld">
      <pc:chgData name="Jonathan Manton" userId="S::jmanton@wigstonmat.org::3a03d66b-230e-4494-af44-f605cd4ef7b2" providerId="AD" clId="Web-{2C080353-4771-12D2-B43F-0DDC6E17321D}" dt="2026-06-16T13:10:45.380" v="78" actId="20577"/>
      <pc:docMkLst>
        <pc:docMk/>
      </pc:docMkLst>
      <pc:sldChg chg="modSp">
        <pc:chgData name="Jonathan Manton" userId="S::jmanton@wigstonmat.org::3a03d66b-230e-4494-af44-f605cd4ef7b2" providerId="AD" clId="Web-{2C080353-4771-12D2-B43F-0DDC6E17321D}" dt="2026-06-16T13:05:11.336" v="18" actId="20577"/>
        <pc:sldMkLst>
          <pc:docMk/>
          <pc:sldMk cId="1980652314" sldId="258"/>
        </pc:sldMkLst>
        <pc:graphicFrameChg chg="modGraphic">
          <ac:chgData name="Jonathan Manton" userId="S::jmanton@wigstonmat.org::3a03d66b-230e-4494-af44-f605cd4ef7b2" providerId="AD" clId="Web-{2C080353-4771-12D2-B43F-0DDC6E17321D}" dt="2026-06-16T13:05:11.336" v="18" actId="20577"/>
          <ac:graphicFrameMkLst>
            <pc:docMk/>
            <pc:sldMk cId="1980652314" sldId="258"/>
            <ac:graphicFrameMk id="5" creationId="{FA59DE6C-A31C-FCE2-7CA7-186CECB53EBF}"/>
          </ac:graphicFrameMkLst>
        </pc:graphicFrameChg>
      </pc:sldChg>
      <pc:sldChg chg="addSp modSp mod setBg">
        <pc:chgData name="Jonathan Manton" userId="S::jmanton@wigstonmat.org::3a03d66b-230e-4494-af44-f605cd4ef7b2" providerId="AD" clId="Web-{2C080353-4771-12D2-B43F-0DDC6E17321D}" dt="2026-06-16T13:08:53.860" v="56" actId="20577"/>
        <pc:sldMkLst>
          <pc:docMk/>
          <pc:sldMk cId="1797328361" sldId="259"/>
        </pc:sldMkLst>
        <pc:spChg chg="mod">
          <ac:chgData name="Jonathan Manton" userId="S::jmanton@wigstonmat.org::3a03d66b-230e-4494-af44-f605cd4ef7b2" providerId="AD" clId="Web-{2C080353-4771-12D2-B43F-0DDC6E17321D}" dt="2026-06-16T13:08:48.376" v="53"/>
          <ac:spMkLst>
            <pc:docMk/>
            <pc:sldMk cId="1797328361" sldId="259"/>
            <ac:spMk id="2" creationId="{B1E91E92-FC06-8593-E583-5F1A6C970CFA}"/>
          </ac:spMkLst>
        </pc:spChg>
        <pc:spChg chg="mod">
          <ac:chgData name="Jonathan Manton" userId="S::jmanton@wigstonmat.org::3a03d66b-230e-4494-af44-f605cd4ef7b2" providerId="AD" clId="Web-{2C080353-4771-12D2-B43F-0DDC6E17321D}" dt="2026-06-16T13:08:53.860" v="56" actId="20577"/>
          <ac:spMkLst>
            <pc:docMk/>
            <pc:sldMk cId="1797328361" sldId="259"/>
            <ac:spMk id="3" creationId="{5EE3804D-C362-3DB7-5734-7CB9DFB17AC4}"/>
          </ac:spMkLst>
        </pc:spChg>
        <pc:spChg chg="add">
          <ac:chgData name="Jonathan Manton" userId="S::jmanton@wigstonmat.org::3a03d66b-230e-4494-af44-f605cd4ef7b2" providerId="AD" clId="Web-{2C080353-4771-12D2-B43F-0DDC6E17321D}" dt="2026-06-16T13:08:48.376" v="53"/>
          <ac:spMkLst>
            <pc:docMk/>
            <pc:sldMk cId="1797328361" sldId="259"/>
            <ac:spMk id="8" creationId="{327D73B4-9F5C-4A64-A179-51B9500CB8B5}"/>
          </ac:spMkLst>
        </pc:spChg>
        <pc:spChg chg="add">
          <ac:chgData name="Jonathan Manton" userId="S::jmanton@wigstonmat.org::3a03d66b-230e-4494-af44-f605cd4ef7b2" providerId="AD" clId="Web-{2C080353-4771-12D2-B43F-0DDC6E17321D}" dt="2026-06-16T13:08:48.376" v="53"/>
          <ac:spMkLst>
            <pc:docMk/>
            <pc:sldMk cId="1797328361" sldId="259"/>
            <ac:spMk id="10" creationId="{C1F06963-6374-4B48-844F-071A9BAAAE02}"/>
          </ac:spMkLst>
        </pc:spChg>
        <pc:spChg chg="add">
          <ac:chgData name="Jonathan Manton" userId="S::jmanton@wigstonmat.org::3a03d66b-230e-4494-af44-f605cd4ef7b2" providerId="AD" clId="Web-{2C080353-4771-12D2-B43F-0DDC6E17321D}" dt="2026-06-16T13:08:48.376" v="53"/>
          <ac:spMkLst>
            <pc:docMk/>
            <pc:sldMk cId="1797328361" sldId="259"/>
            <ac:spMk id="12" creationId="{6CB927A4-E432-4310-9CD5-E89FF5063179}"/>
          </ac:spMkLst>
        </pc:spChg>
        <pc:spChg chg="add">
          <ac:chgData name="Jonathan Manton" userId="S::jmanton@wigstonmat.org::3a03d66b-230e-4494-af44-f605cd4ef7b2" providerId="AD" clId="Web-{2C080353-4771-12D2-B43F-0DDC6E17321D}" dt="2026-06-16T13:08:48.376" v="53"/>
          <ac:spMkLst>
            <pc:docMk/>
            <pc:sldMk cId="1797328361" sldId="259"/>
            <ac:spMk id="14" creationId="{1453BF6C-B012-48B7-B4E8-6D7AC7C27D02}"/>
          </ac:spMkLst>
        </pc:spChg>
        <pc:spChg chg="add">
          <ac:chgData name="Jonathan Manton" userId="S::jmanton@wigstonmat.org::3a03d66b-230e-4494-af44-f605cd4ef7b2" providerId="AD" clId="Web-{2C080353-4771-12D2-B43F-0DDC6E17321D}" dt="2026-06-16T13:08:48.376" v="53"/>
          <ac:spMkLst>
            <pc:docMk/>
            <pc:sldMk cId="1797328361" sldId="259"/>
            <ac:spMk id="16" creationId="{E3020543-B24B-4EC4-8FFC-8DD88EEA91A8}"/>
          </ac:spMkLst>
        </pc:spChg>
        <pc:cxnChg chg="add">
          <ac:chgData name="Jonathan Manton" userId="S::jmanton@wigstonmat.org::3a03d66b-230e-4494-af44-f605cd4ef7b2" providerId="AD" clId="Web-{2C080353-4771-12D2-B43F-0DDC6E17321D}" dt="2026-06-16T13:08:48.376" v="53"/>
          <ac:cxnSpMkLst>
            <pc:docMk/>
            <pc:sldMk cId="1797328361" sldId="259"/>
            <ac:cxnSpMk id="18" creationId="{C49DA8F6-BCC1-4447-B54C-57856834B94B}"/>
          </ac:cxnSpMkLst>
        </pc:cxnChg>
      </pc:sldChg>
      <pc:sldChg chg="addSp modSp mod setBg">
        <pc:chgData name="Jonathan Manton" userId="S::jmanton@wigstonmat.org::3a03d66b-230e-4494-af44-f605cd4ef7b2" providerId="AD" clId="Web-{2C080353-4771-12D2-B43F-0DDC6E17321D}" dt="2026-06-16T13:10:45.380" v="78" actId="20577"/>
        <pc:sldMkLst>
          <pc:docMk/>
          <pc:sldMk cId="367477346" sldId="260"/>
        </pc:sldMkLst>
        <pc:spChg chg="mod">
          <ac:chgData name="Jonathan Manton" userId="S::jmanton@wigstonmat.org::3a03d66b-230e-4494-af44-f605cd4ef7b2" providerId="AD" clId="Web-{2C080353-4771-12D2-B43F-0DDC6E17321D}" dt="2026-06-16T13:09:51.675" v="61"/>
          <ac:spMkLst>
            <pc:docMk/>
            <pc:sldMk cId="367477346" sldId="260"/>
            <ac:spMk id="2" creationId="{CA9C3D79-A800-3D08-B92F-7DA60FA8E27F}"/>
          </ac:spMkLst>
        </pc:spChg>
        <pc:spChg chg="mod">
          <ac:chgData name="Jonathan Manton" userId="S::jmanton@wigstonmat.org::3a03d66b-230e-4494-af44-f605cd4ef7b2" providerId="AD" clId="Web-{2C080353-4771-12D2-B43F-0DDC6E17321D}" dt="2026-06-16T13:10:45.380" v="78" actId="20577"/>
          <ac:spMkLst>
            <pc:docMk/>
            <pc:sldMk cId="367477346" sldId="260"/>
            <ac:spMk id="3" creationId="{9402836E-E7A7-88F2-E89C-D0EB14458974}"/>
          </ac:spMkLst>
        </pc:spChg>
        <pc:spChg chg="add">
          <ac:chgData name="Jonathan Manton" userId="S::jmanton@wigstonmat.org::3a03d66b-230e-4494-af44-f605cd4ef7b2" providerId="AD" clId="Web-{2C080353-4771-12D2-B43F-0DDC6E17321D}" dt="2026-06-16T13:09:51.675" v="61"/>
          <ac:spMkLst>
            <pc:docMk/>
            <pc:sldMk cId="367477346" sldId="260"/>
            <ac:spMk id="8" creationId="{87BF42CA-AD55-48B4-8949-C4DCA60A6AEE}"/>
          </ac:spMkLst>
        </pc:spChg>
        <pc:spChg chg="add">
          <ac:chgData name="Jonathan Manton" userId="S::jmanton@wigstonmat.org::3a03d66b-230e-4494-af44-f605cd4ef7b2" providerId="AD" clId="Web-{2C080353-4771-12D2-B43F-0DDC6E17321D}" dt="2026-06-16T13:09:51.675" v="61"/>
          <ac:spMkLst>
            <pc:docMk/>
            <pc:sldMk cId="367477346" sldId="260"/>
            <ac:spMk id="10" creationId="{66AE1D3D-3106-4CB2-AA7C-0C1642AC0F2E}"/>
          </ac:spMkLst>
        </pc:spChg>
        <pc:grpChg chg="add">
          <ac:chgData name="Jonathan Manton" userId="S::jmanton@wigstonmat.org::3a03d66b-230e-4494-af44-f605cd4ef7b2" providerId="AD" clId="Web-{2C080353-4771-12D2-B43F-0DDC6E17321D}" dt="2026-06-16T13:09:51.675" v="61"/>
          <ac:grpSpMkLst>
            <pc:docMk/>
            <pc:sldMk cId="367477346" sldId="260"/>
            <ac:grpSpMk id="12" creationId="{0A31B6AF-B711-4CDB-8C2B-16E963DDC4C5}"/>
          </ac:grpSpMkLst>
        </pc:grpChg>
      </pc:sldChg>
      <pc:sldChg chg="modSp">
        <pc:chgData name="Jonathan Manton" userId="S::jmanton@wigstonmat.org::3a03d66b-230e-4494-af44-f605cd4ef7b2" providerId="AD" clId="Web-{2C080353-4771-12D2-B43F-0DDC6E17321D}" dt="2026-06-16T13:07:36.654" v="43" actId="20577"/>
        <pc:sldMkLst>
          <pc:docMk/>
          <pc:sldMk cId="2179989136" sldId="261"/>
        </pc:sldMkLst>
        <pc:spChg chg="mod">
          <ac:chgData name="Jonathan Manton" userId="S::jmanton@wigstonmat.org::3a03d66b-230e-4494-af44-f605cd4ef7b2" providerId="AD" clId="Web-{2C080353-4771-12D2-B43F-0DDC6E17321D}" dt="2026-06-16T13:07:36.654" v="43" actId="20577"/>
          <ac:spMkLst>
            <pc:docMk/>
            <pc:sldMk cId="2179989136" sldId="261"/>
            <ac:spMk id="2" creationId="{CB778966-1FBD-60CA-A21A-2A76FB1D7D63}"/>
          </ac:spMkLst>
        </pc:spChg>
      </pc:sldChg>
      <pc:sldChg chg="modSp">
        <pc:chgData name="Jonathan Manton" userId="S::jmanton@wigstonmat.org::3a03d66b-230e-4494-af44-f605cd4ef7b2" providerId="AD" clId="Web-{2C080353-4771-12D2-B43F-0DDC6E17321D}" dt="2026-06-16T13:07:56.327" v="52" actId="20577"/>
        <pc:sldMkLst>
          <pc:docMk/>
          <pc:sldMk cId="3270065057" sldId="262"/>
        </pc:sldMkLst>
        <pc:spChg chg="mod">
          <ac:chgData name="Jonathan Manton" userId="S::jmanton@wigstonmat.org::3a03d66b-230e-4494-af44-f605cd4ef7b2" providerId="AD" clId="Web-{2C080353-4771-12D2-B43F-0DDC6E17321D}" dt="2026-06-16T13:07:56.327" v="52" actId="20577"/>
          <ac:spMkLst>
            <pc:docMk/>
            <pc:sldMk cId="3270065057" sldId="262"/>
            <ac:spMk id="2" creationId="{640DC236-CF3B-7EED-5A41-5767F9ADCA3C}"/>
          </ac:spMkLst>
        </pc:spChg>
      </pc:sldChg>
      <pc:sldChg chg="modSp">
        <pc:chgData name="Jonathan Manton" userId="S::jmanton@wigstonmat.org::3a03d66b-230e-4494-af44-f605cd4ef7b2" providerId="AD" clId="Web-{2C080353-4771-12D2-B43F-0DDC6E17321D}" dt="2026-06-16T13:07:50.748" v="49" actId="20577"/>
        <pc:sldMkLst>
          <pc:docMk/>
          <pc:sldMk cId="3882487517" sldId="263"/>
        </pc:sldMkLst>
        <pc:spChg chg="mod">
          <ac:chgData name="Jonathan Manton" userId="S::jmanton@wigstonmat.org::3a03d66b-230e-4494-af44-f605cd4ef7b2" providerId="AD" clId="Web-{2C080353-4771-12D2-B43F-0DDC6E17321D}" dt="2026-06-16T13:07:50.748" v="49" actId="20577"/>
          <ac:spMkLst>
            <pc:docMk/>
            <pc:sldMk cId="3882487517" sldId="263"/>
            <ac:spMk id="2" creationId="{535C7E23-A6E8-91FC-3FE8-7ED6904B2C21}"/>
          </ac:spMkLst>
        </pc:spChg>
      </pc:sldChg>
      <pc:sldChg chg="modSp">
        <pc:chgData name="Jonathan Manton" userId="S::jmanton@wigstonmat.org::3a03d66b-230e-4494-af44-f605cd4ef7b2" providerId="AD" clId="Web-{2C080353-4771-12D2-B43F-0DDC6E17321D}" dt="2026-06-16T13:07:44.061" v="46" actId="20577"/>
        <pc:sldMkLst>
          <pc:docMk/>
          <pc:sldMk cId="1227584474" sldId="264"/>
        </pc:sldMkLst>
        <pc:spChg chg="mod">
          <ac:chgData name="Jonathan Manton" userId="S::jmanton@wigstonmat.org::3a03d66b-230e-4494-af44-f605cd4ef7b2" providerId="AD" clId="Web-{2C080353-4771-12D2-B43F-0DDC6E17321D}" dt="2026-06-16T13:07:44.061" v="46" actId="20577"/>
          <ac:spMkLst>
            <pc:docMk/>
            <pc:sldMk cId="1227584474" sldId="264"/>
            <ac:spMk id="2" creationId="{DC748D1E-D05A-A5C3-C17C-5FA978A3E1FA}"/>
          </ac:spMkLst>
        </pc:spChg>
      </pc:sldChg>
    </pc:docChg>
  </pc:docChgLst>
  <pc:docChgLst>
    <pc:chgData clId="Web-{F49C4EB5-770D-0A6A-1A5C-D9712481BC33}"/>
    <pc:docChg chg="addSld">
      <pc:chgData name="" userId="" providerId="" clId="Web-{F49C4EB5-770D-0A6A-1A5C-D9712481BC33}" dt="2026-06-15T09:30:41.125" v="0"/>
      <pc:docMkLst>
        <pc:docMk/>
      </pc:docMkLst>
      <pc:sldChg chg="new">
        <pc:chgData name="" userId="" providerId="" clId="Web-{F49C4EB5-770D-0A6A-1A5C-D9712481BC33}" dt="2026-06-15T09:30:41.125" v="0"/>
        <pc:sldMkLst>
          <pc:docMk/>
          <pc:sldMk cId="214551276" sldId="257"/>
        </pc:sldMkLst>
      </pc:sldChg>
    </pc:docChg>
  </pc:docChgLst>
  <pc:docChgLst>
    <pc:chgData name="Jonathan Manton" userId="S::jmanton@wigstonmat.org::3a03d66b-230e-4494-af44-f605cd4ef7b2" providerId="AD" clId="Web-{F49C4EB5-770D-0A6A-1A5C-D9712481BC33}"/>
    <pc:docChg chg="addSld modSld">
      <pc:chgData name="Jonathan Manton" userId="S::jmanton@wigstonmat.org::3a03d66b-230e-4494-af44-f605cd4ef7b2" providerId="AD" clId="Web-{F49C4EB5-770D-0A6A-1A5C-D9712481BC33}" dt="2026-06-15T09:51:40.792" v="722" actId="20577"/>
      <pc:docMkLst>
        <pc:docMk/>
      </pc:docMkLst>
      <pc:sldChg chg="modSp">
        <pc:chgData name="Jonathan Manton" userId="S::jmanton@wigstonmat.org::3a03d66b-230e-4494-af44-f605cd4ef7b2" providerId="AD" clId="Web-{F49C4EB5-770D-0A6A-1A5C-D9712481BC33}" dt="2026-06-15T09:49:22.975" v="636" actId="20577"/>
        <pc:sldMkLst>
          <pc:docMk/>
          <pc:sldMk cId="214551276" sldId="257"/>
        </pc:sldMkLst>
        <pc:spChg chg="mod">
          <ac:chgData name="Jonathan Manton" userId="S::jmanton@wigstonmat.org::3a03d66b-230e-4494-af44-f605cd4ef7b2" providerId="AD" clId="Web-{F49C4EB5-770D-0A6A-1A5C-D9712481BC33}" dt="2026-06-15T09:49:22.975" v="636" actId="20577"/>
          <ac:spMkLst>
            <pc:docMk/>
            <pc:sldMk cId="214551276" sldId="257"/>
            <ac:spMk id="2" creationId="{47A8CBF1-E675-47B0-AD6D-05CAEC0E51FC}"/>
          </ac:spMkLst>
        </pc:spChg>
        <pc:spChg chg="mod">
          <ac:chgData name="Jonathan Manton" userId="S::jmanton@wigstonmat.org::3a03d66b-230e-4494-af44-f605cd4ef7b2" providerId="AD" clId="Web-{F49C4EB5-770D-0A6A-1A5C-D9712481BC33}" dt="2026-06-15T09:36:51.606" v="246" actId="20577"/>
          <ac:spMkLst>
            <pc:docMk/>
            <pc:sldMk cId="214551276" sldId="257"/>
            <ac:spMk id="3" creationId="{6DC4F2FB-0AEE-6B8C-3699-21BC4E11B60A}"/>
          </ac:spMkLst>
        </pc:spChg>
      </pc:sldChg>
      <pc:sldChg chg="modSp new">
        <pc:chgData name="Jonathan Manton" userId="S::jmanton@wigstonmat.org::3a03d66b-230e-4494-af44-f605cd4ef7b2" providerId="AD" clId="Web-{F49C4EB5-770D-0A6A-1A5C-D9712481BC33}" dt="2026-06-15T09:49:16.209" v="620" actId="20577"/>
        <pc:sldMkLst>
          <pc:docMk/>
          <pc:sldMk cId="1980652314" sldId="258"/>
        </pc:sldMkLst>
        <pc:spChg chg="mod">
          <ac:chgData name="Jonathan Manton" userId="S::jmanton@wigstonmat.org::3a03d66b-230e-4494-af44-f605cd4ef7b2" providerId="AD" clId="Web-{F49C4EB5-770D-0A6A-1A5C-D9712481BC33}" dt="2026-06-15T09:49:16.209" v="620" actId="20577"/>
          <ac:spMkLst>
            <pc:docMk/>
            <pc:sldMk cId="1980652314" sldId="258"/>
            <ac:spMk id="2" creationId="{871A59D8-DD89-9F7D-2A94-EF102D143CA5}"/>
          </ac:spMkLst>
        </pc:spChg>
        <pc:spChg chg="mod">
          <ac:chgData name="Jonathan Manton" userId="S::jmanton@wigstonmat.org::3a03d66b-230e-4494-af44-f605cd4ef7b2" providerId="AD" clId="Web-{F49C4EB5-770D-0A6A-1A5C-D9712481BC33}" dt="2026-06-15T09:46:28.360" v="425" actId="20577"/>
          <ac:spMkLst>
            <pc:docMk/>
            <pc:sldMk cId="1980652314" sldId="258"/>
            <ac:spMk id="3" creationId="{3E92891B-F536-AE77-FC96-05DE141C37D5}"/>
          </ac:spMkLst>
        </pc:spChg>
      </pc:sldChg>
      <pc:sldChg chg="modSp new">
        <pc:chgData name="Jonathan Manton" userId="S::jmanton@wigstonmat.org::3a03d66b-230e-4494-af44-f605cd4ef7b2" providerId="AD" clId="Web-{F49C4EB5-770D-0A6A-1A5C-D9712481BC33}" dt="2026-06-15T09:48:46.411" v="609" actId="20577"/>
        <pc:sldMkLst>
          <pc:docMk/>
          <pc:sldMk cId="1797328361" sldId="259"/>
        </pc:sldMkLst>
        <pc:spChg chg="mod">
          <ac:chgData name="Jonathan Manton" userId="S::jmanton@wigstonmat.org::3a03d66b-230e-4494-af44-f605cd4ef7b2" providerId="AD" clId="Web-{F49C4EB5-770D-0A6A-1A5C-D9712481BC33}" dt="2026-06-15T09:48:46.411" v="609" actId="20577"/>
          <ac:spMkLst>
            <pc:docMk/>
            <pc:sldMk cId="1797328361" sldId="259"/>
            <ac:spMk id="3" creationId="{5EE3804D-C362-3DB7-5734-7CB9DFB17AC4}"/>
          </ac:spMkLst>
        </pc:spChg>
      </pc:sldChg>
      <pc:sldChg chg="modSp new">
        <pc:chgData name="Jonathan Manton" userId="S::jmanton@wigstonmat.org::3a03d66b-230e-4494-af44-f605cd4ef7b2" providerId="AD" clId="Web-{F49C4EB5-770D-0A6A-1A5C-D9712481BC33}" dt="2026-06-15T09:51:40.792" v="722" actId="20577"/>
        <pc:sldMkLst>
          <pc:docMk/>
          <pc:sldMk cId="367477346" sldId="260"/>
        </pc:sldMkLst>
        <pc:spChg chg="mod">
          <ac:chgData name="Jonathan Manton" userId="S::jmanton@wigstonmat.org::3a03d66b-230e-4494-af44-f605cd4ef7b2" providerId="AD" clId="Web-{F49C4EB5-770D-0A6A-1A5C-D9712481BC33}" dt="2026-06-15T09:49:40.178" v="660" actId="20577"/>
          <ac:spMkLst>
            <pc:docMk/>
            <pc:sldMk cId="367477346" sldId="260"/>
            <ac:spMk id="2" creationId="{CA9C3D79-A800-3D08-B92F-7DA60FA8E27F}"/>
          </ac:spMkLst>
        </pc:spChg>
        <pc:spChg chg="mod">
          <ac:chgData name="Jonathan Manton" userId="S::jmanton@wigstonmat.org::3a03d66b-230e-4494-af44-f605cd4ef7b2" providerId="AD" clId="Web-{F49C4EB5-770D-0A6A-1A5C-D9712481BC33}" dt="2026-06-15T09:51:40.792" v="722" actId="20577"/>
          <ac:spMkLst>
            <pc:docMk/>
            <pc:sldMk cId="367477346" sldId="260"/>
            <ac:spMk id="3" creationId="{9402836E-E7A7-88F2-E89C-D0EB14458974}"/>
          </ac:spMkLst>
        </pc:spChg>
      </pc:sldChg>
    </pc:docChg>
  </pc:docChgLst>
  <pc:docChgLst>
    <pc:chgData name="Jonathan Manton" userId="S::jmanton@wigstonmat.org::3a03d66b-230e-4494-af44-f605cd4ef7b2" providerId="AD" clId="Web-{AB1D9F4B-C799-F670-D11C-045E6CE8C70D}"/>
    <pc:docChg chg="addSld modSld">
      <pc:chgData name="Jonathan Manton" userId="S::jmanton@wigstonmat.org::3a03d66b-230e-4494-af44-f605cd4ef7b2" providerId="AD" clId="Web-{AB1D9F4B-C799-F670-D11C-045E6CE8C70D}" dt="2026-06-15T10:53:57.880" v="73" actId="14100"/>
      <pc:docMkLst>
        <pc:docMk/>
      </pc:docMkLst>
      <pc:sldChg chg="addSp delSp modSp new">
        <pc:chgData name="Jonathan Manton" userId="S::jmanton@wigstonmat.org::3a03d66b-230e-4494-af44-f605cd4ef7b2" providerId="AD" clId="Web-{AB1D9F4B-C799-F670-D11C-045E6CE8C70D}" dt="2026-06-15T10:44:00.862" v="35" actId="20577"/>
        <pc:sldMkLst>
          <pc:docMk/>
          <pc:sldMk cId="2179989136" sldId="261"/>
        </pc:sldMkLst>
        <pc:spChg chg="mod">
          <ac:chgData name="Jonathan Manton" userId="S::jmanton@wigstonmat.org::3a03d66b-230e-4494-af44-f605cd4ef7b2" providerId="AD" clId="Web-{AB1D9F4B-C799-F670-D11C-045E6CE8C70D}" dt="2026-06-15T10:44:00.862" v="35" actId="20577"/>
          <ac:spMkLst>
            <pc:docMk/>
            <pc:sldMk cId="2179989136" sldId="261"/>
            <ac:spMk id="2" creationId="{CB778966-1FBD-60CA-A21A-2A76FB1D7D63}"/>
          </ac:spMkLst>
        </pc:spChg>
        <pc:spChg chg="del">
          <ac:chgData name="Jonathan Manton" userId="S::jmanton@wigstonmat.org::3a03d66b-230e-4494-af44-f605cd4ef7b2" providerId="AD" clId="Web-{AB1D9F4B-C799-F670-D11C-045E6CE8C70D}" dt="2026-06-15T10:41:42.233" v="1"/>
          <ac:spMkLst>
            <pc:docMk/>
            <pc:sldMk cId="2179989136" sldId="261"/>
            <ac:spMk id="3" creationId="{0C39CB56-9151-90F0-380B-06F07ADD05D4}"/>
          </ac:spMkLst>
        </pc:spChg>
        <pc:picChg chg="add mod ord modCrop">
          <ac:chgData name="Jonathan Manton" userId="S::jmanton@wigstonmat.org::3a03d66b-230e-4494-af44-f605cd4ef7b2" providerId="AD" clId="Web-{AB1D9F4B-C799-F670-D11C-045E6CE8C70D}" dt="2026-06-15T10:43:49.971" v="28" actId="1076"/>
          <ac:picMkLst>
            <pc:docMk/>
            <pc:sldMk cId="2179989136" sldId="261"/>
            <ac:picMk id="4" creationId="{144124D1-638C-0C54-FD77-8ED135D1762E}"/>
          </ac:picMkLst>
        </pc:picChg>
        <pc:picChg chg="add del mod">
          <ac:chgData name="Jonathan Manton" userId="S::jmanton@wigstonmat.org::3a03d66b-230e-4494-af44-f605cd4ef7b2" providerId="AD" clId="Web-{AB1D9F4B-C799-F670-D11C-045E6CE8C70D}" dt="2026-06-15T10:42:08.609" v="12"/>
          <ac:picMkLst>
            <pc:docMk/>
            <pc:sldMk cId="2179989136" sldId="261"/>
            <ac:picMk id="5" creationId="{6996D5F6-A4E0-E709-6449-84F97C8BC0E0}"/>
          </ac:picMkLst>
        </pc:picChg>
        <pc:picChg chg="add del mod">
          <ac:chgData name="Jonathan Manton" userId="S::jmanton@wigstonmat.org::3a03d66b-230e-4494-af44-f605cd4ef7b2" providerId="AD" clId="Web-{AB1D9F4B-C799-F670-D11C-045E6CE8C70D}" dt="2026-06-15T10:42:06.874" v="11"/>
          <ac:picMkLst>
            <pc:docMk/>
            <pc:sldMk cId="2179989136" sldId="261"/>
            <ac:picMk id="6" creationId="{AF7ACE6B-7ECC-D92B-6534-78C154AEF3F5}"/>
          </ac:picMkLst>
        </pc:picChg>
        <pc:picChg chg="add del mod">
          <ac:chgData name="Jonathan Manton" userId="S::jmanton@wigstonmat.org::3a03d66b-230e-4494-af44-f605cd4ef7b2" providerId="AD" clId="Web-{AB1D9F4B-C799-F670-D11C-045E6CE8C70D}" dt="2026-06-15T10:42:04.827" v="10"/>
          <ac:picMkLst>
            <pc:docMk/>
            <pc:sldMk cId="2179989136" sldId="261"/>
            <ac:picMk id="7" creationId="{A14F4F75-DFC0-1384-144D-4447F1BFF230}"/>
          </ac:picMkLst>
        </pc:picChg>
      </pc:sldChg>
      <pc:sldChg chg="addSp delSp modSp add replId">
        <pc:chgData name="Jonathan Manton" userId="S::jmanton@wigstonmat.org::3a03d66b-230e-4494-af44-f605cd4ef7b2" providerId="AD" clId="Web-{AB1D9F4B-C799-F670-D11C-045E6CE8C70D}" dt="2026-06-15T10:53:57.880" v="73" actId="14100"/>
        <pc:sldMkLst>
          <pc:docMk/>
          <pc:sldMk cId="3270065057" sldId="262"/>
        </pc:sldMkLst>
        <pc:spChg chg="mod">
          <ac:chgData name="Jonathan Manton" userId="S::jmanton@wigstonmat.org::3a03d66b-230e-4494-af44-f605cd4ef7b2" providerId="AD" clId="Web-{AB1D9F4B-C799-F670-D11C-045E6CE8C70D}" dt="2026-06-15T10:53:54.489" v="72" actId="14100"/>
          <ac:spMkLst>
            <pc:docMk/>
            <pc:sldMk cId="3270065057" sldId="262"/>
            <ac:spMk id="2" creationId="{640DC236-CF3B-7EED-5A41-5767F9ADCA3C}"/>
          </ac:spMkLst>
        </pc:spChg>
        <pc:spChg chg="add mod">
          <ac:chgData name="Jonathan Manton" userId="S::jmanton@wigstonmat.org::3a03d66b-230e-4494-af44-f605cd4ef7b2" providerId="AD" clId="Web-{AB1D9F4B-C799-F670-D11C-045E6CE8C70D}" dt="2026-06-15T10:53:57.880" v="73" actId="14100"/>
          <ac:spMkLst>
            <pc:docMk/>
            <pc:sldMk cId="3270065057" sldId="262"/>
            <ac:spMk id="8" creationId="{249CE596-DA06-E302-B5E5-0E5DE9215B22}"/>
          </ac:spMkLst>
        </pc:spChg>
        <pc:picChg chg="del">
          <ac:chgData name="Jonathan Manton" userId="S::jmanton@wigstonmat.org::3a03d66b-230e-4494-af44-f605cd4ef7b2" providerId="AD" clId="Web-{AB1D9F4B-C799-F670-D11C-045E6CE8C70D}" dt="2026-06-15T10:47:41.024" v="57"/>
          <ac:picMkLst>
            <pc:docMk/>
            <pc:sldMk cId="3270065057" sldId="262"/>
            <ac:picMk id="4" creationId="{403D164F-3F86-48E9-8FAB-FB82EC8AC507}"/>
          </ac:picMkLst>
        </pc:picChg>
        <pc:picChg chg="del">
          <ac:chgData name="Jonathan Manton" userId="S::jmanton@wigstonmat.org::3a03d66b-230e-4494-af44-f605cd4ef7b2" providerId="AD" clId="Web-{AB1D9F4B-C799-F670-D11C-045E6CE8C70D}" dt="2026-06-15T10:47:39.353" v="56"/>
          <ac:picMkLst>
            <pc:docMk/>
            <pc:sldMk cId="3270065057" sldId="262"/>
            <ac:picMk id="5" creationId="{7915ACA6-1C8D-6CED-9CFB-5B7CF96C46AC}"/>
          </ac:picMkLst>
        </pc:picChg>
        <pc:picChg chg="mod modCrop">
          <ac:chgData name="Jonathan Manton" userId="S::jmanton@wigstonmat.org::3a03d66b-230e-4494-af44-f605cd4ef7b2" providerId="AD" clId="Web-{AB1D9F4B-C799-F670-D11C-045E6CE8C70D}" dt="2026-06-15T10:53:50.083" v="71" actId="14100"/>
          <ac:picMkLst>
            <pc:docMk/>
            <pc:sldMk cId="3270065057" sldId="262"/>
            <ac:picMk id="6" creationId="{D7BB9A23-C098-0B57-8999-E66642C4733F}"/>
          </ac:picMkLst>
        </pc:picChg>
        <pc:picChg chg="del">
          <ac:chgData name="Jonathan Manton" userId="S::jmanton@wigstonmat.org::3a03d66b-230e-4494-af44-f605cd4ef7b2" providerId="AD" clId="Web-{AB1D9F4B-C799-F670-D11C-045E6CE8C70D}" dt="2026-06-15T10:47:34.290" v="55"/>
          <ac:picMkLst>
            <pc:docMk/>
            <pc:sldMk cId="3270065057" sldId="262"/>
            <ac:picMk id="7" creationId="{2409CC31-0A2D-940F-3455-E87EDF13F302}"/>
          </ac:picMkLst>
        </pc:picChg>
      </pc:sldChg>
      <pc:sldChg chg="addSp delSp modSp add replId">
        <pc:chgData name="Jonathan Manton" userId="S::jmanton@wigstonmat.org::3a03d66b-230e-4494-af44-f605cd4ef7b2" providerId="AD" clId="Web-{AB1D9F4B-C799-F670-D11C-045E6CE8C70D}" dt="2026-06-15T10:53:34.801" v="68"/>
        <pc:sldMkLst>
          <pc:docMk/>
          <pc:sldMk cId="3882487517" sldId="263"/>
        </pc:sldMkLst>
        <pc:spChg chg="mod">
          <ac:chgData name="Jonathan Manton" userId="S::jmanton@wigstonmat.org::3a03d66b-230e-4494-af44-f605cd4ef7b2" providerId="AD" clId="Web-{AB1D9F4B-C799-F670-D11C-045E6CE8C70D}" dt="2026-06-15T10:47:17.571" v="53" actId="14100"/>
          <ac:spMkLst>
            <pc:docMk/>
            <pc:sldMk cId="3882487517" sldId="263"/>
            <ac:spMk id="2" creationId="{535C7E23-A6E8-91FC-3FE8-7ED6904B2C21}"/>
          </ac:spMkLst>
        </pc:spChg>
        <pc:spChg chg="add del mod">
          <ac:chgData name="Jonathan Manton" userId="S::jmanton@wigstonmat.org::3a03d66b-230e-4494-af44-f605cd4ef7b2" providerId="AD" clId="Web-{AB1D9F4B-C799-F670-D11C-045E6CE8C70D}" dt="2026-06-15T10:53:34.801" v="68"/>
          <ac:spMkLst>
            <pc:docMk/>
            <pc:sldMk cId="3882487517" sldId="263"/>
            <ac:spMk id="8" creationId="{DA3AC63A-A7F7-E7AD-67E7-8E75D8F2405C}"/>
          </ac:spMkLst>
        </pc:spChg>
        <pc:picChg chg="del">
          <ac:chgData name="Jonathan Manton" userId="S::jmanton@wigstonmat.org::3a03d66b-230e-4494-af44-f605cd4ef7b2" providerId="AD" clId="Web-{AB1D9F4B-C799-F670-D11C-045E6CE8C70D}" dt="2026-06-15T10:46:29.226" v="52"/>
          <ac:picMkLst>
            <pc:docMk/>
            <pc:sldMk cId="3882487517" sldId="263"/>
            <ac:picMk id="4" creationId="{920ECE8C-FCD1-2DA9-08BB-7A302B8F995C}"/>
          </ac:picMkLst>
        </pc:picChg>
        <pc:picChg chg="mod modCrop">
          <ac:chgData name="Jonathan Manton" userId="S::jmanton@wigstonmat.org::3a03d66b-230e-4494-af44-f605cd4ef7b2" providerId="AD" clId="Web-{AB1D9F4B-C799-F670-D11C-045E6CE8C70D}" dt="2026-06-15T10:53:32.379" v="67" actId="1076"/>
          <ac:picMkLst>
            <pc:docMk/>
            <pc:sldMk cId="3882487517" sldId="263"/>
            <ac:picMk id="5" creationId="{8E9272DE-ABAF-351A-8B45-1AC2AE9F6FF7}"/>
          </ac:picMkLst>
        </pc:picChg>
        <pc:picChg chg="del">
          <ac:chgData name="Jonathan Manton" userId="S::jmanton@wigstonmat.org::3a03d66b-230e-4494-af44-f605cd4ef7b2" providerId="AD" clId="Web-{AB1D9F4B-C799-F670-D11C-045E6CE8C70D}" dt="2026-06-15T10:46:23.991" v="50"/>
          <ac:picMkLst>
            <pc:docMk/>
            <pc:sldMk cId="3882487517" sldId="263"/>
            <ac:picMk id="6" creationId="{32CB68EE-714B-D033-F562-845A62CABD02}"/>
          </ac:picMkLst>
        </pc:picChg>
        <pc:picChg chg="del">
          <ac:chgData name="Jonathan Manton" userId="S::jmanton@wigstonmat.org::3a03d66b-230e-4494-af44-f605cd4ef7b2" providerId="AD" clId="Web-{AB1D9F4B-C799-F670-D11C-045E6CE8C70D}" dt="2026-06-15T10:46:21.257" v="49"/>
          <ac:picMkLst>
            <pc:docMk/>
            <pc:sldMk cId="3882487517" sldId="263"/>
            <ac:picMk id="7" creationId="{FB7FB164-ED90-A2FD-9C69-FD7FD8032559}"/>
          </ac:picMkLst>
        </pc:picChg>
      </pc:sldChg>
      <pc:sldChg chg="addSp delSp modSp add replId">
        <pc:chgData name="Jonathan Manton" userId="S::jmanton@wigstonmat.org::3a03d66b-230e-4494-af44-f605cd4ef7b2" providerId="AD" clId="Web-{AB1D9F4B-C799-F670-D11C-045E6CE8C70D}" dt="2026-06-15T10:45:21.661" v="48" actId="1076"/>
        <pc:sldMkLst>
          <pc:docMk/>
          <pc:sldMk cId="1227584474" sldId="264"/>
        </pc:sldMkLst>
        <pc:spChg chg="mod">
          <ac:chgData name="Jonathan Manton" userId="S::jmanton@wigstonmat.org::3a03d66b-230e-4494-af44-f605cd4ef7b2" providerId="AD" clId="Web-{AB1D9F4B-C799-F670-D11C-045E6CE8C70D}" dt="2026-06-15T10:44:15.722" v="39" actId="14100"/>
          <ac:spMkLst>
            <pc:docMk/>
            <pc:sldMk cId="1227584474" sldId="264"/>
            <ac:spMk id="2" creationId="{DC748D1E-D05A-A5C3-C17C-5FA978A3E1FA}"/>
          </ac:spMkLst>
        </pc:spChg>
        <pc:spChg chg="add mod">
          <ac:chgData name="Jonathan Manton" userId="S::jmanton@wigstonmat.org::3a03d66b-230e-4494-af44-f605cd4ef7b2" providerId="AD" clId="Web-{AB1D9F4B-C799-F670-D11C-045E6CE8C70D}" dt="2026-06-15T10:44:19.316" v="40" actId="14100"/>
          <ac:spMkLst>
            <pc:docMk/>
            <pc:sldMk cId="1227584474" sldId="264"/>
            <ac:spMk id="8" creationId="{5527B3AC-7799-ACB9-D55A-87DB59BCFFF3}"/>
          </ac:spMkLst>
        </pc:spChg>
        <pc:picChg chg="del">
          <ac:chgData name="Jonathan Manton" userId="S::jmanton@wigstonmat.org::3a03d66b-230e-4494-af44-f605cd4ef7b2" providerId="AD" clId="Web-{AB1D9F4B-C799-F670-D11C-045E6CE8C70D}" dt="2026-06-15T10:44:08.159" v="38"/>
          <ac:picMkLst>
            <pc:docMk/>
            <pc:sldMk cId="1227584474" sldId="264"/>
            <ac:picMk id="4" creationId="{DD07108E-A9C0-11E5-6B9B-CFE1B67461E7}"/>
          </ac:picMkLst>
        </pc:picChg>
        <pc:picChg chg="del">
          <ac:chgData name="Jonathan Manton" userId="S::jmanton@wigstonmat.org::3a03d66b-230e-4494-af44-f605cd4ef7b2" providerId="AD" clId="Web-{AB1D9F4B-C799-F670-D11C-045E6CE8C70D}" dt="2026-06-15T10:44:07.097" v="37"/>
          <ac:picMkLst>
            <pc:docMk/>
            <pc:sldMk cId="1227584474" sldId="264"/>
            <ac:picMk id="5" creationId="{6D503A9D-D56B-1083-B651-B9DF76AAD661}"/>
          </ac:picMkLst>
        </pc:picChg>
        <pc:picChg chg="del">
          <ac:chgData name="Jonathan Manton" userId="S::jmanton@wigstonmat.org::3a03d66b-230e-4494-af44-f605cd4ef7b2" providerId="AD" clId="Web-{AB1D9F4B-C799-F670-D11C-045E6CE8C70D}" dt="2026-06-15T10:44:05.550" v="36"/>
          <ac:picMkLst>
            <pc:docMk/>
            <pc:sldMk cId="1227584474" sldId="264"/>
            <ac:picMk id="6" creationId="{F4B0DC51-B56E-0517-2E55-1E0BAF6C8D5F}"/>
          </ac:picMkLst>
        </pc:picChg>
        <pc:picChg chg="mod modCrop">
          <ac:chgData name="Jonathan Manton" userId="S::jmanton@wigstonmat.org::3a03d66b-230e-4494-af44-f605cd4ef7b2" providerId="AD" clId="Web-{AB1D9F4B-C799-F670-D11C-045E6CE8C70D}" dt="2026-06-15T10:45:21.661" v="48" actId="1076"/>
          <ac:picMkLst>
            <pc:docMk/>
            <pc:sldMk cId="1227584474" sldId="264"/>
            <ac:picMk id="7" creationId="{13F60FAE-DC1A-FE49-2F8F-F0E80FAFB1F0}"/>
          </ac:picMkLst>
        </pc:picChg>
      </pc:sldChg>
    </pc:docChg>
  </pc:docChgLst>
  <pc:docChgLst>
    <pc:chgData name="Jonathan Manton" userId="S::jmanton@wigstonmat.org::3a03d66b-230e-4494-af44-f605cd4ef7b2" providerId="AD" clId="Web-{F78B424E-E98E-E56C-0D9D-74912E459FFD}"/>
    <pc:docChg chg="modSld">
      <pc:chgData name="Jonathan Manton" userId="S::jmanton@wigstonmat.org::3a03d66b-230e-4494-af44-f605cd4ef7b2" providerId="AD" clId="Web-{F78B424E-E98E-E56C-0D9D-74912E459FFD}" dt="2026-06-16T13:04:03.625" v="602" actId="20577"/>
      <pc:docMkLst>
        <pc:docMk/>
      </pc:docMkLst>
      <pc:sldChg chg="addSp modSp mod setBg setClrOvrMap">
        <pc:chgData name="Jonathan Manton" userId="S::jmanton@wigstonmat.org::3a03d66b-230e-4494-af44-f605cd4ef7b2" providerId="AD" clId="Web-{F78B424E-E98E-E56C-0D9D-74912E459FFD}" dt="2026-06-16T13:02:24.464" v="588"/>
        <pc:sldMkLst>
          <pc:docMk/>
          <pc:sldMk cId="109857222" sldId="256"/>
        </pc:sldMkLst>
        <pc:spChg chg="mod">
          <ac:chgData name="Jonathan Manton" userId="S::jmanton@wigstonmat.org::3a03d66b-230e-4494-af44-f605cd4ef7b2" providerId="AD" clId="Web-{F78B424E-E98E-E56C-0D9D-74912E459FFD}" dt="2026-06-16T13:02:24.464" v="588"/>
          <ac:spMkLst>
            <pc:docMk/>
            <pc:sldMk cId="109857222" sldId="256"/>
            <ac:spMk id="2" creationId="{00000000-0000-0000-0000-000000000000}"/>
          </ac:spMkLst>
        </pc:spChg>
        <pc:spChg chg="mod">
          <ac:chgData name="Jonathan Manton" userId="S::jmanton@wigstonmat.org::3a03d66b-230e-4494-af44-f605cd4ef7b2" providerId="AD" clId="Web-{F78B424E-E98E-E56C-0D9D-74912E459FFD}" dt="2026-06-16T13:02:24.464" v="588"/>
          <ac:spMkLst>
            <pc:docMk/>
            <pc:sldMk cId="109857222" sldId="256"/>
            <ac:spMk id="3" creationId="{00000000-0000-0000-0000-000000000000}"/>
          </ac:spMkLst>
        </pc:spChg>
        <pc:spChg chg="add">
          <ac:chgData name="Jonathan Manton" userId="S::jmanton@wigstonmat.org::3a03d66b-230e-4494-af44-f605cd4ef7b2" providerId="AD" clId="Web-{F78B424E-E98E-E56C-0D9D-74912E459FFD}" dt="2026-06-16T13:02:24.464" v="588"/>
          <ac:spMkLst>
            <pc:docMk/>
            <pc:sldMk cId="109857222" sldId="256"/>
            <ac:spMk id="9" creationId="{71B2258F-86CA-4D4D-8270-BC05FCDEBFB3}"/>
          </ac:spMkLst>
        </pc:spChg>
        <pc:picChg chg="add mod ord">
          <ac:chgData name="Jonathan Manton" userId="S::jmanton@wigstonmat.org::3a03d66b-230e-4494-af44-f605cd4ef7b2" providerId="AD" clId="Web-{F78B424E-E98E-E56C-0D9D-74912E459FFD}" dt="2026-06-16T13:02:24.464" v="588"/>
          <ac:picMkLst>
            <pc:docMk/>
            <pc:sldMk cId="109857222" sldId="256"/>
            <ac:picMk id="4" creationId="{787FAEEC-4652-1D58-1D29-AFBFF38A16AB}"/>
          </ac:picMkLst>
        </pc:picChg>
      </pc:sldChg>
      <pc:sldChg chg="addSp delSp modSp mod setBg">
        <pc:chgData name="Jonathan Manton" userId="S::jmanton@wigstonmat.org::3a03d66b-230e-4494-af44-f605cd4ef7b2" providerId="AD" clId="Web-{F78B424E-E98E-E56C-0D9D-74912E459FFD}" dt="2026-06-16T13:02:59.591" v="590" actId="20577"/>
        <pc:sldMkLst>
          <pc:docMk/>
          <pc:sldMk cId="214551276" sldId="257"/>
        </pc:sldMkLst>
        <pc:spChg chg="mod">
          <ac:chgData name="Jonathan Manton" userId="S::jmanton@wigstonmat.org::3a03d66b-230e-4494-af44-f605cd4ef7b2" providerId="AD" clId="Web-{F78B424E-E98E-E56C-0D9D-74912E459FFD}" dt="2026-06-16T13:02:59.591" v="590" actId="20577"/>
          <ac:spMkLst>
            <pc:docMk/>
            <pc:sldMk cId="214551276" sldId="257"/>
            <ac:spMk id="2" creationId="{47A8CBF1-E675-47B0-AD6D-05CAEC0E51FC}"/>
          </ac:spMkLst>
        </pc:spChg>
        <pc:spChg chg="del mod">
          <ac:chgData name="Jonathan Manton" userId="S::jmanton@wigstonmat.org::3a03d66b-230e-4494-af44-f605cd4ef7b2" providerId="AD" clId="Web-{F78B424E-E98E-E56C-0D9D-74912E459FFD}" dt="2026-06-16T13:02:39.934" v="589"/>
          <ac:spMkLst>
            <pc:docMk/>
            <pc:sldMk cId="214551276" sldId="257"/>
            <ac:spMk id="3" creationId="{6DC4F2FB-0AEE-6B8C-3699-21BC4E11B60A}"/>
          </ac:spMkLst>
        </pc:spChg>
        <pc:spChg chg="add">
          <ac:chgData name="Jonathan Manton" userId="S::jmanton@wigstonmat.org::3a03d66b-230e-4494-af44-f605cd4ef7b2" providerId="AD" clId="Web-{F78B424E-E98E-E56C-0D9D-74912E459FFD}" dt="2026-06-16T13:02:39.934" v="589"/>
          <ac:spMkLst>
            <pc:docMk/>
            <pc:sldMk cId="214551276" sldId="257"/>
            <ac:spMk id="9" creationId="{53B021B3-DE93-4AB7-8A18-CF5F1CED88B8}"/>
          </ac:spMkLst>
        </pc:spChg>
        <pc:spChg chg="add">
          <ac:chgData name="Jonathan Manton" userId="S::jmanton@wigstonmat.org::3a03d66b-230e-4494-af44-f605cd4ef7b2" providerId="AD" clId="Web-{F78B424E-E98E-E56C-0D9D-74912E459FFD}" dt="2026-06-16T13:02:39.934" v="589"/>
          <ac:spMkLst>
            <pc:docMk/>
            <pc:sldMk cId="214551276" sldId="257"/>
            <ac:spMk id="11" creationId="{52D502E5-F6B4-4D58-B4AE-FC466FF15EE8}"/>
          </ac:spMkLst>
        </pc:spChg>
        <pc:spChg chg="add">
          <ac:chgData name="Jonathan Manton" userId="S::jmanton@wigstonmat.org::3a03d66b-230e-4494-af44-f605cd4ef7b2" providerId="AD" clId="Web-{F78B424E-E98E-E56C-0D9D-74912E459FFD}" dt="2026-06-16T13:02:39.934" v="589"/>
          <ac:spMkLst>
            <pc:docMk/>
            <pc:sldMk cId="214551276" sldId="257"/>
            <ac:spMk id="13" creationId="{9DECDBF4-02B6-4BB4-B65B-B8107AD6A9E8}"/>
          </ac:spMkLst>
        </pc:spChg>
        <pc:graphicFrameChg chg="add">
          <ac:chgData name="Jonathan Manton" userId="S::jmanton@wigstonmat.org::3a03d66b-230e-4494-af44-f605cd4ef7b2" providerId="AD" clId="Web-{F78B424E-E98E-E56C-0D9D-74912E459FFD}" dt="2026-06-16T13:02:39.934" v="589"/>
          <ac:graphicFrameMkLst>
            <pc:docMk/>
            <pc:sldMk cId="214551276" sldId="257"/>
            <ac:graphicFrameMk id="5" creationId="{F0ACABB8-5D16-0499-2DAB-0CB7212012AD}"/>
          </ac:graphicFrameMkLst>
        </pc:graphicFrameChg>
      </pc:sldChg>
      <pc:sldChg chg="addSp delSp modSp mod setBg">
        <pc:chgData name="Jonathan Manton" userId="S::jmanton@wigstonmat.org::3a03d66b-230e-4494-af44-f605cd4ef7b2" providerId="AD" clId="Web-{F78B424E-E98E-E56C-0D9D-74912E459FFD}" dt="2026-06-16T13:04:03.625" v="602" actId="20577"/>
        <pc:sldMkLst>
          <pc:docMk/>
          <pc:sldMk cId="1980652314" sldId="258"/>
        </pc:sldMkLst>
        <pc:spChg chg="mod">
          <ac:chgData name="Jonathan Manton" userId="S::jmanton@wigstonmat.org::3a03d66b-230e-4494-af44-f605cd4ef7b2" providerId="AD" clId="Web-{F78B424E-E98E-E56C-0D9D-74912E459FFD}" dt="2026-06-16T13:03:14.185" v="591"/>
          <ac:spMkLst>
            <pc:docMk/>
            <pc:sldMk cId="1980652314" sldId="258"/>
            <ac:spMk id="2" creationId="{871A59D8-DD89-9F7D-2A94-EF102D143CA5}"/>
          </ac:spMkLst>
        </pc:spChg>
        <pc:spChg chg="del">
          <ac:chgData name="Jonathan Manton" userId="S::jmanton@wigstonmat.org::3a03d66b-230e-4494-af44-f605cd4ef7b2" providerId="AD" clId="Web-{F78B424E-E98E-E56C-0D9D-74912E459FFD}" dt="2026-06-16T13:03:14.185" v="591"/>
          <ac:spMkLst>
            <pc:docMk/>
            <pc:sldMk cId="1980652314" sldId="258"/>
            <ac:spMk id="3" creationId="{3E92891B-F536-AE77-FC96-05DE141C37D5}"/>
          </ac:spMkLst>
        </pc:spChg>
        <pc:spChg chg="add">
          <ac:chgData name="Jonathan Manton" userId="S::jmanton@wigstonmat.org::3a03d66b-230e-4494-af44-f605cd4ef7b2" providerId="AD" clId="Web-{F78B424E-E98E-E56C-0D9D-74912E459FFD}" dt="2026-06-16T13:03:14.185" v="591"/>
          <ac:spMkLst>
            <pc:docMk/>
            <pc:sldMk cId="1980652314" sldId="258"/>
            <ac:spMk id="9" creationId="{BACC6370-2D7E-4714-9D71-7542949D7D5D}"/>
          </ac:spMkLst>
        </pc:spChg>
        <pc:spChg chg="add">
          <ac:chgData name="Jonathan Manton" userId="S::jmanton@wigstonmat.org::3a03d66b-230e-4494-af44-f605cd4ef7b2" providerId="AD" clId="Web-{F78B424E-E98E-E56C-0D9D-74912E459FFD}" dt="2026-06-16T13:03:14.185" v="591"/>
          <ac:spMkLst>
            <pc:docMk/>
            <pc:sldMk cId="1980652314" sldId="258"/>
            <ac:spMk id="11" creationId="{256B2C21-A230-48C0-8DF1-C46611373C44}"/>
          </ac:spMkLst>
        </pc:spChg>
        <pc:spChg chg="add">
          <ac:chgData name="Jonathan Manton" userId="S::jmanton@wigstonmat.org::3a03d66b-230e-4494-af44-f605cd4ef7b2" providerId="AD" clId="Web-{F78B424E-E98E-E56C-0D9D-74912E459FFD}" dt="2026-06-16T13:03:14.185" v="591"/>
          <ac:spMkLst>
            <pc:docMk/>
            <pc:sldMk cId="1980652314" sldId="258"/>
            <ac:spMk id="13" creationId="{3847E18C-932D-4C95-AABA-FEC7C9499AD7}"/>
          </ac:spMkLst>
        </pc:spChg>
        <pc:spChg chg="add">
          <ac:chgData name="Jonathan Manton" userId="S::jmanton@wigstonmat.org::3a03d66b-230e-4494-af44-f605cd4ef7b2" providerId="AD" clId="Web-{F78B424E-E98E-E56C-0D9D-74912E459FFD}" dt="2026-06-16T13:03:14.185" v="591"/>
          <ac:spMkLst>
            <pc:docMk/>
            <pc:sldMk cId="1980652314" sldId="258"/>
            <ac:spMk id="15" creationId="{3150CB11-0C61-439E-910F-5787759E72A0}"/>
          </ac:spMkLst>
        </pc:spChg>
        <pc:spChg chg="add">
          <ac:chgData name="Jonathan Manton" userId="S::jmanton@wigstonmat.org::3a03d66b-230e-4494-af44-f605cd4ef7b2" providerId="AD" clId="Web-{F78B424E-E98E-E56C-0D9D-74912E459FFD}" dt="2026-06-16T13:03:14.185" v="591"/>
          <ac:spMkLst>
            <pc:docMk/>
            <pc:sldMk cId="1980652314" sldId="258"/>
            <ac:spMk id="17" creationId="{43F8A58B-5155-44CE-A5FF-7647B47D0A7A}"/>
          </ac:spMkLst>
        </pc:spChg>
        <pc:spChg chg="add">
          <ac:chgData name="Jonathan Manton" userId="S::jmanton@wigstonmat.org::3a03d66b-230e-4494-af44-f605cd4ef7b2" providerId="AD" clId="Web-{F78B424E-E98E-E56C-0D9D-74912E459FFD}" dt="2026-06-16T13:03:14.185" v="591"/>
          <ac:spMkLst>
            <pc:docMk/>
            <pc:sldMk cId="1980652314" sldId="258"/>
            <ac:spMk id="19" creationId="{443F2ACA-E6D6-4028-82DD-F03C262D5DE6}"/>
          </ac:spMkLst>
        </pc:spChg>
        <pc:graphicFrameChg chg="add modGraphic">
          <ac:chgData name="Jonathan Manton" userId="S::jmanton@wigstonmat.org::3a03d66b-230e-4494-af44-f605cd4ef7b2" providerId="AD" clId="Web-{F78B424E-E98E-E56C-0D9D-74912E459FFD}" dt="2026-06-16T13:04:03.625" v="602" actId="20577"/>
          <ac:graphicFrameMkLst>
            <pc:docMk/>
            <pc:sldMk cId="1980652314" sldId="258"/>
            <ac:graphicFrameMk id="5" creationId="{FA59DE6C-A31C-FCE2-7CA7-186CECB53EBF}"/>
          </ac:graphicFrameMkLst>
        </pc:graphicFrameChg>
      </pc:sldChg>
      <pc:sldChg chg="modSp">
        <pc:chgData name="Jonathan Manton" userId="S::jmanton@wigstonmat.org::3a03d66b-230e-4494-af44-f605cd4ef7b2" providerId="AD" clId="Web-{F78B424E-E98E-E56C-0D9D-74912E459FFD}" dt="2026-06-16T12:44:15.577" v="521" actId="20577"/>
        <pc:sldMkLst>
          <pc:docMk/>
          <pc:sldMk cId="1797328361" sldId="259"/>
        </pc:sldMkLst>
        <pc:spChg chg="mod">
          <ac:chgData name="Jonathan Manton" userId="S::jmanton@wigstonmat.org::3a03d66b-230e-4494-af44-f605cd4ef7b2" providerId="AD" clId="Web-{F78B424E-E98E-E56C-0D9D-74912E459FFD}" dt="2026-06-16T12:42:52.839" v="511" actId="20577"/>
          <ac:spMkLst>
            <pc:docMk/>
            <pc:sldMk cId="1797328361" sldId="259"/>
            <ac:spMk id="2" creationId="{B1E91E92-FC06-8593-E583-5F1A6C970CFA}"/>
          </ac:spMkLst>
        </pc:spChg>
        <pc:spChg chg="mod">
          <ac:chgData name="Jonathan Manton" userId="S::jmanton@wigstonmat.org::3a03d66b-230e-4494-af44-f605cd4ef7b2" providerId="AD" clId="Web-{F78B424E-E98E-E56C-0D9D-74912E459FFD}" dt="2026-06-16T12:44:15.577" v="521" actId="20577"/>
          <ac:spMkLst>
            <pc:docMk/>
            <pc:sldMk cId="1797328361" sldId="259"/>
            <ac:spMk id="3" creationId="{5EE3804D-C362-3DB7-5734-7CB9DFB17AC4}"/>
          </ac:spMkLst>
        </pc:spChg>
      </pc:sldChg>
      <pc:sldChg chg="modSp">
        <pc:chgData name="Jonathan Manton" userId="S::jmanton@wigstonmat.org::3a03d66b-230e-4494-af44-f605cd4ef7b2" providerId="AD" clId="Web-{F78B424E-E98E-E56C-0D9D-74912E459FFD}" dt="2026-06-16T12:46:56.880" v="565" actId="20577"/>
        <pc:sldMkLst>
          <pc:docMk/>
          <pc:sldMk cId="367477346" sldId="260"/>
        </pc:sldMkLst>
        <pc:spChg chg="mod">
          <ac:chgData name="Jonathan Manton" userId="S::jmanton@wigstonmat.org::3a03d66b-230e-4494-af44-f605cd4ef7b2" providerId="AD" clId="Web-{F78B424E-E98E-E56C-0D9D-74912E459FFD}" dt="2026-06-16T12:46:56.880" v="565" actId="20577"/>
          <ac:spMkLst>
            <pc:docMk/>
            <pc:sldMk cId="367477346" sldId="260"/>
            <ac:spMk id="3" creationId="{9402836E-E7A7-88F2-E89C-D0EB14458974}"/>
          </ac:spMkLst>
        </pc:spChg>
      </pc:sldChg>
      <pc:sldChg chg="modSp modNotes">
        <pc:chgData name="Jonathan Manton" userId="S::jmanton@wigstonmat.org::3a03d66b-230e-4494-af44-f605cd4ef7b2" providerId="AD" clId="Web-{F78B424E-E98E-E56C-0D9D-74912E459FFD}" dt="2026-06-16T12:16:06.618" v="72" actId="20577"/>
        <pc:sldMkLst>
          <pc:docMk/>
          <pc:sldMk cId="2179989136" sldId="261"/>
        </pc:sldMkLst>
        <pc:spChg chg="mod">
          <ac:chgData name="Jonathan Manton" userId="S::jmanton@wigstonmat.org::3a03d66b-230e-4494-af44-f605cd4ef7b2" providerId="AD" clId="Web-{F78B424E-E98E-E56C-0D9D-74912E459FFD}" dt="2026-06-16T12:16:06.618" v="72" actId="20577"/>
          <ac:spMkLst>
            <pc:docMk/>
            <pc:sldMk cId="2179989136" sldId="261"/>
            <ac:spMk id="2" creationId="{CB778966-1FBD-60CA-A21A-2A76FB1D7D63}"/>
          </ac:spMkLst>
        </pc:spChg>
      </pc:sldChg>
      <pc:sldChg chg="delSp modSp modNotes">
        <pc:chgData name="Jonathan Manton" userId="S::jmanton@wigstonmat.org::3a03d66b-230e-4494-af44-f605cd4ef7b2" providerId="AD" clId="Web-{F78B424E-E98E-E56C-0D9D-74912E459FFD}" dt="2026-06-16T12:42:45.058" v="503" actId="20577"/>
        <pc:sldMkLst>
          <pc:docMk/>
          <pc:sldMk cId="3270065057" sldId="262"/>
        </pc:sldMkLst>
        <pc:spChg chg="mod">
          <ac:chgData name="Jonathan Manton" userId="S::jmanton@wigstonmat.org::3a03d66b-230e-4494-af44-f605cd4ef7b2" providerId="AD" clId="Web-{F78B424E-E98E-E56C-0D9D-74912E459FFD}" dt="2026-06-16T12:42:45.058" v="503" actId="20577"/>
          <ac:spMkLst>
            <pc:docMk/>
            <pc:sldMk cId="3270065057" sldId="262"/>
            <ac:spMk id="2" creationId="{640DC236-CF3B-7EED-5A41-5767F9ADCA3C}"/>
          </ac:spMkLst>
        </pc:spChg>
        <pc:spChg chg="del">
          <ac:chgData name="Jonathan Manton" userId="S::jmanton@wigstonmat.org::3a03d66b-230e-4494-af44-f605cd4ef7b2" providerId="AD" clId="Web-{F78B424E-E98E-E56C-0D9D-74912E459FFD}" dt="2026-06-16T12:36:57.497" v="372"/>
          <ac:spMkLst>
            <pc:docMk/>
            <pc:sldMk cId="3270065057" sldId="262"/>
            <ac:spMk id="8" creationId="{249CE596-DA06-E302-B5E5-0E5DE9215B22}"/>
          </ac:spMkLst>
        </pc:spChg>
      </pc:sldChg>
      <pc:sldChg chg="modSp modNotes">
        <pc:chgData name="Jonathan Manton" userId="S::jmanton@wigstonmat.org::3a03d66b-230e-4494-af44-f605cd4ef7b2" providerId="AD" clId="Web-{F78B424E-E98E-E56C-0D9D-74912E459FFD}" dt="2026-06-16T12:34:09.771" v="355" actId="1076"/>
        <pc:sldMkLst>
          <pc:docMk/>
          <pc:sldMk cId="3882487517" sldId="263"/>
        </pc:sldMkLst>
        <pc:spChg chg="mod">
          <ac:chgData name="Jonathan Manton" userId="S::jmanton@wigstonmat.org::3a03d66b-230e-4494-af44-f605cd4ef7b2" providerId="AD" clId="Web-{F78B424E-E98E-E56C-0D9D-74912E459FFD}" dt="2026-06-16T12:34:09.771" v="355" actId="1076"/>
          <ac:spMkLst>
            <pc:docMk/>
            <pc:sldMk cId="3882487517" sldId="263"/>
            <ac:spMk id="2" creationId="{535C7E23-A6E8-91FC-3FE8-7ED6904B2C21}"/>
          </ac:spMkLst>
        </pc:spChg>
      </pc:sldChg>
      <pc:sldChg chg="delSp modSp modNotes">
        <pc:chgData name="Jonathan Manton" userId="S::jmanton@wigstonmat.org::3a03d66b-230e-4494-af44-f605cd4ef7b2" providerId="AD" clId="Web-{F78B424E-E98E-E56C-0D9D-74912E459FFD}" dt="2026-06-16T12:24:48.733" v="208" actId="20577"/>
        <pc:sldMkLst>
          <pc:docMk/>
          <pc:sldMk cId="1227584474" sldId="264"/>
        </pc:sldMkLst>
        <pc:spChg chg="mod">
          <ac:chgData name="Jonathan Manton" userId="S::jmanton@wigstonmat.org::3a03d66b-230e-4494-af44-f605cd4ef7b2" providerId="AD" clId="Web-{F78B424E-E98E-E56C-0D9D-74912E459FFD}" dt="2026-06-16T12:24:48.733" v="208" actId="20577"/>
          <ac:spMkLst>
            <pc:docMk/>
            <pc:sldMk cId="1227584474" sldId="264"/>
            <ac:spMk id="2" creationId="{DC748D1E-D05A-A5C3-C17C-5FA978A3E1FA}"/>
          </ac:spMkLst>
        </pc:spChg>
        <pc:spChg chg="del">
          <ac:chgData name="Jonathan Manton" userId="S::jmanton@wigstonmat.org::3a03d66b-230e-4494-af44-f605cd4ef7b2" providerId="AD" clId="Web-{F78B424E-E98E-E56C-0D9D-74912E459FFD}" dt="2026-06-16T12:22:58.869" v="129"/>
          <ac:spMkLst>
            <pc:docMk/>
            <pc:sldMk cId="1227584474" sldId="264"/>
            <ac:spMk id="8" creationId="{5527B3AC-7799-ACB9-D55A-87DB59BCFFF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F5B4B-AB3E-4B05-94BE-A99DF35F0DB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19AEEA-1679-476F-9413-04A733779F5C}">
      <dgm:prSet/>
      <dgm:spPr/>
      <dgm:t>
        <a:bodyPr/>
        <a:lstStyle/>
        <a:p>
          <a:r>
            <a:rPr lang="en-GB" b="1"/>
            <a:t>Read</a:t>
          </a:r>
          <a:r>
            <a:rPr lang="en-GB"/>
            <a:t> the 'Introduction to the Romans' pages.</a:t>
          </a:r>
          <a:endParaRPr lang="en-US"/>
        </a:p>
      </dgm:t>
    </dgm:pt>
    <dgm:pt modelId="{C5D9C792-379B-47DF-AF6F-899C5EBBDB71}" type="parTrans" cxnId="{1B96D2A9-9C07-4535-A280-B05D5D16E02B}">
      <dgm:prSet/>
      <dgm:spPr/>
      <dgm:t>
        <a:bodyPr/>
        <a:lstStyle/>
        <a:p>
          <a:endParaRPr lang="en-US"/>
        </a:p>
      </dgm:t>
    </dgm:pt>
    <dgm:pt modelId="{2A9B3ABC-19F2-4504-9D93-4EA711359E3A}" type="sibTrans" cxnId="{1B96D2A9-9C07-4535-A280-B05D5D16E02B}">
      <dgm:prSet/>
      <dgm:spPr/>
      <dgm:t>
        <a:bodyPr/>
        <a:lstStyle/>
        <a:p>
          <a:endParaRPr lang="en-US"/>
        </a:p>
      </dgm:t>
    </dgm:pt>
    <dgm:pt modelId="{507C2C8F-73CB-498E-9798-A05495C4869D}">
      <dgm:prSet/>
      <dgm:spPr/>
      <dgm:t>
        <a:bodyPr/>
        <a:lstStyle/>
        <a:p>
          <a:r>
            <a:rPr lang="en-GB" b="1"/>
            <a:t>Make notes</a:t>
          </a:r>
          <a:r>
            <a:rPr lang="en-GB"/>
            <a:t> on the 'Rome and the Romans' section.</a:t>
          </a:r>
          <a:endParaRPr lang="en-US"/>
        </a:p>
      </dgm:t>
    </dgm:pt>
    <dgm:pt modelId="{53528BBC-EB56-4215-974F-90D6011BD636}" type="parTrans" cxnId="{258D1EC4-D7F6-4307-AD5F-E0E65E145410}">
      <dgm:prSet/>
      <dgm:spPr/>
      <dgm:t>
        <a:bodyPr/>
        <a:lstStyle/>
        <a:p>
          <a:endParaRPr lang="en-US"/>
        </a:p>
      </dgm:t>
    </dgm:pt>
    <dgm:pt modelId="{A4D0C2BF-466E-4DB3-A1E1-DD556B73B56E}" type="sibTrans" cxnId="{258D1EC4-D7F6-4307-AD5F-E0E65E145410}">
      <dgm:prSet/>
      <dgm:spPr/>
      <dgm:t>
        <a:bodyPr/>
        <a:lstStyle/>
        <a:p>
          <a:endParaRPr lang="en-US"/>
        </a:p>
      </dgm:t>
    </dgm:pt>
    <dgm:pt modelId="{4DCAF260-4B78-40B6-B6BE-15829D1FC62D}">
      <dgm:prSet/>
      <dgm:spPr/>
      <dgm:t>
        <a:bodyPr/>
        <a:lstStyle/>
        <a:p>
          <a:r>
            <a:rPr lang="en-GB"/>
            <a:t>Use the 'Roman Government' section to </a:t>
          </a:r>
          <a:r>
            <a:rPr lang="en-GB" b="1"/>
            <a:t>create a timeline</a:t>
          </a:r>
          <a:r>
            <a:rPr lang="en-GB"/>
            <a:t> with notes on the three major phases in the political history of Rome (Kingdom; Republic; Empire).</a:t>
          </a:r>
          <a:endParaRPr lang="en-US"/>
        </a:p>
      </dgm:t>
    </dgm:pt>
    <dgm:pt modelId="{F6C33177-6502-46D2-9BEF-C2AB97DDF2F5}" type="parTrans" cxnId="{B208568E-C9F5-425B-AD0E-33B1AB31C6F8}">
      <dgm:prSet/>
      <dgm:spPr/>
      <dgm:t>
        <a:bodyPr/>
        <a:lstStyle/>
        <a:p>
          <a:endParaRPr lang="en-US"/>
        </a:p>
      </dgm:t>
    </dgm:pt>
    <dgm:pt modelId="{B902CF96-5392-410C-BE9C-388091559768}" type="sibTrans" cxnId="{B208568E-C9F5-425B-AD0E-33B1AB31C6F8}">
      <dgm:prSet/>
      <dgm:spPr/>
      <dgm:t>
        <a:bodyPr/>
        <a:lstStyle/>
        <a:p>
          <a:endParaRPr lang="en-US"/>
        </a:p>
      </dgm:t>
    </dgm:pt>
    <dgm:pt modelId="{DCBE3586-E37B-4CF7-9B0F-97E8E137EAAC}">
      <dgm:prSet/>
      <dgm:spPr/>
      <dgm:t>
        <a:bodyPr/>
        <a:lstStyle/>
        <a:p>
          <a:r>
            <a:rPr lang="en-GB"/>
            <a:t>Use the 'Roman Society' section to </a:t>
          </a:r>
          <a:r>
            <a:rPr lang="en-GB" b="1"/>
            <a:t>create a diagram</a:t>
          </a:r>
          <a:r>
            <a:rPr lang="en-GB"/>
            <a:t> for the different classes in Roman Society. Include notes/annotations.</a:t>
          </a:r>
          <a:endParaRPr lang="en-US"/>
        </a:p>
      </dgm:t>
    </dgm:pt>
    <dgm:pt modelId="{5F5BE988-0332-4F78-83CE-150E9C8AE63D}" type="parTrans" cxnId="{67A2C5F9-43F1-438A-BF90-DD8262556DF8}">
      <dgm:prSet/>
      <dgm:spPr/>
      <dgm:t>
        <a:bodyPr/>
        <a:lstStyle/>
        <a:p>
          <a:endParaRPr lang="en-US"/>
        </a:p>
      </dgm:t>
    </dgm:pt>
    <dgm:pt modelId="{BA91A8FA-EEB2-4C78-82DF-AEFEA2556C10}" type="sibTrans" cxnId="{67A2C5F9-43F1-438A-BF90-DD8262556DF8}">
      <dgm:prSet/>
      <dgm:spPr/>
      <dgm:t>
        <a:bodyPr/>
        <a:lstStyle/>
        <a:p>
          <a:endParaRPr lang="en-US"/>
        </a:p>
      </dgm:t>
    </dgm:pt>
    <dgm:pt modelId="{048FD303-066F-48E7-87A6-3B701D9922FD}" type="pres">
      <dgm:prSet presAssocID="{D9FF5B4B-AB3E-4B05-94BE-A99DF35F0DBB}" presName="root" presStyleCnt="0">
        <dgm:presLayoutVars>
          <dgm:dir/>
          <dgm:resizeHandles val="exact"/>
        </dgm:presLayoutVars>
      </dgm:prSet>
      <dgm:spPr/>
    </dgm:pt>
    <dgm:pt modelId="{E82EB26E-71E6-42D8-952A-746A0000539C}" type="pres">
      <dgm:prSet presAssocID="{C419AEEA-1679-476F-9413-04A733779F5C}" presName="compNode" presStyleCnt="0"/>
      <dgm:spPr/>
    </dgm:pt>
    <dgm:pt modelId="{9F808107-DC31-4666-82A4-4F601F1BF089}" type="pres">
      <dgm:prSet presAssocID="{C419AEEA-1679-476F-9413-04A733779F5C}" presName="bgRect" presStyleLbl="bgShp" presStyleIdx="0" presStyleCnt="4"/>
      <dgm:spPr/>
    </dgm:pt>
    <dgm:pt modelId="{1B5421C3-BD86-4737-843F-5160EBB2B36B}" type="pres">
      <dgm:prSet presAssocID="{C419AEEA-1679-476F-9413-04A733779F5C}"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Open Book"/>
        </a:ext>
      </dgm:extLst>
    </dgm:pt>
    <dgm:pt modelId="{C289D731-C8C2-4E1C-AC2E-ABFB5BFC3B5C}" type="pres">
      <dgm:prSet presAssocID="{C419AEEA-1679-476F-9413-04A733779F5C}" presName="spaceRect" presStyleCnt="0"/>
      <dgm:spPr/>
    </dgm:pt>
    <dgm:pt modelId="{05B2845F-6F73-482F-8328-FF0BF5A8892A}" type="pres">
      <dgm:prSet presAssocID="{C419AEEA-1679-476F-9413-04A733779F5C}" presName="parTx" presStyleLbl="revTx" presStyleIdx="0" presStyleCnt="4">
        <dgm:presLayoutVars>
          <dgm:chMax val="0"/>
          <dgm:chPref val="0"/>
        </dgm:presLayoutVars>
      </dgm:prSet>
      <dgm:spPr/>
    </dgm:pt>
    <dgm:pt modelId="{C5249739-122A-4F92-8947-3F8C2570D914}" type="pres">
      <dgm:prSet presAssocID="{2A9B3ABC-19F2-4504-9D93-4EA711359E3A}" presName="sibTrans" presStyleCnt="0"/>
      <dgm:spPr/>
    </dgm:pt>
    <dgm:pt modelId="{0FBE0CEA-C1ED-403A-A835-C18C103EB721}" type="pres">
      <dgm:prSet presAssocID="{507C2C8F-73CB-498E-9798-A05495C4869D}" presName="compNode" presStyleCnt="0"/>
      <dgm:spPr/>
    </dgm:pt>
    <dgm:pt modelId="{ACA5D6DA-1275-4935-BD00-A79D88CD0D20}" type="pres">
      <dgm:prSet presAssocID="{507C2C8F-73CB-498E-9798-A05495C4869D}" presName="bgRect" presStyleLbl="bgShp" presStyleIdx="1" presStyleCnt="4"/>
      <dgm:spPr/>
    </dgm:pt>
    <dgm:pt modelId="{CA19FDA8-8E34-4CA7-B0AA-A95F1E807B1C}" type="pres">
      <dgm:prSet presAssocID="{507C2C8F-73CB-498E-9798-A05495C4869D}"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380D7FAD-C180-4470-B6DB-AF758FCAE547}" type="pres">
      <dgm:prSet presAssocID="{507C2C8F-73CB-498E-9798-A05495C4869D}" presName="spaceRect" presStyleCnt="0"/>
      <dgm:spPr/>
    </dgm:pt>
    <dgm:pt modelId="{1F252374-3598-4A42-86A2-067C9617C3DF}" type="pres">
      <dgm:prSet presAssocID="{507C2C8F-73CB-498E-9798-A05495C4869D}" presName="parTx" presStyleLbl="revTx" presStyleIdx="1" presStyleCnt="4">
        <dgm:presLayoutVars>
          <dgm:chMax val="0"/>
          <dgm:chPref val="0"/>
        </dgm:presLayoutVars>
      </dgm:prSet>
      <dgm:spPr/>
    </dgm:pt>
    <dgm:pt modelId="{4939AC6B-4767-489D-B1B2-C3830D005FEC}" type="pres">
      <dgm:prSet presAssocID="{A4D0C2BF-466E-4DB3-A1E1-DD556B73B56E}" presName="sibTrans" presStyleCnt="0"/>
      <dgm:spPr/>
    </dgm:pt>
    <dgm:pt modelId="{0E321DF6-0317-4658-8C40-19E7B23B5167}" type="pres">
      <dgm:prSet presAssocID="{4DCAF260-4B78-40B6-B6BE-15829D1FC62D}" presName="compNode" presStyleCnt="0"/>
      <dgm:spPr/>
    </dgm:pt>
    <dgm:pt modelId="{E1A12975-5DFC-464A-8060-1BE1736D9951}" type="pres">
      <dgm:prSet presAssocID="{4DCAF260-4B78-40B6-B6BE-15829D1FC62D}" presName="bgRect" presStyleLbl="bgShp" presStyleIdx="2" presStyleCnt="4"/>
      <dgm:spPr/>
    </dgm:pt>
    <dgm:pt modelId="{7282C9F1-FC50-4C3E-99D8-5D118B4AEDDF}" type="pres">
      <dgm:prSet presAssocID="{4DCAF260-4B78-40B6-B6BE-15829D1FC62D}"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nk"/>
        </a:ext>
      </dgm:extLst>
    </dgm:pt>
    <dgm:pt modelId="{32728D36-747D-4C56-8D3A-9BF3D408114A}" type="pres">
      <dgm:prSet presAssocID="{4DCAF260-4B78-40B6-B6BE-15829D1FC62D}" presName="spaceRect" presStyleCnt="0"/>
      <dgm:spPr/>
    </dgm:pt>
    <dgm:pt modelId="{8D0044E6-5EE3-4407-9DA6-8BA60F5BA928}" type="pres">
      <dgm:prSet presAssocID="{4DCAF260-4B78-40B6-B6BE-15829D1FC62D}" presName="parTx" presStyleLbl="revTx" presStyleIdx="2" presStyleCnt="4">
        <dgm:presLayoutVars>
          <dgm:chMax val="0"/>
          <dgm:chPref val="0"/>
        </dgm:presLayoutVars>
      </dgm:prSet>
      <dgm:spPr/>
    </dgm:pt>
    <dgm:pt modelId="{A3E9452F-DDD9-49B5-A80A-D7CF9D1AD93B}" type="pres">
      <dgm:prSet presAssocID="{B902CF96-5392-410C-BE9C-388091559768}" presName="sibTrans" presStyleCnt="0"/>
      <dgm:spPr/>
    </dgm:pt>
    <dgm:pt modelId="{F354AD3D-D857-4731-BF1E-D6CB7A9D7F4C}" type="pres">
      <dgm:prSet presAssocID="{DCBE3586-E37B-4CF7-9B0F-97E8E137EAAC}" presName="compNode" presStyleCnt="0"/>
      <dgm:spPr/>
    </dgm:pt>
    <dgm:pt modelId="{15675614-94F0-4426-9A79-A78AB633E62E}" type="pres">
      <dgm:prSet presAssocID="{DCBE3586-E37B-4CF7-9B0F-97E8E137EAAC}" presName="bgRect" presStyleLbl="bgShp" presStyleIdx="3" presStyleCnt="4"/>
      <dgm:spPr/>
    </dgm:pt>
    <dgm:pt modelId="{077B649D-FD3D-4BA7-B595-7E1DA92B9497}" type="pres">
      <dgm:prSet presAssocID="{DCBE3586-E37B-4CF7-9B0F-97E8E137EAAC}"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Quotation Mark"/>
        </a:ext>
      </dgm:extLst>
    </dgm:pt>
    <dgm:pt modelId="{3EAA441D-18EE-448C-8D29-CE406791DFD5}" type="pres">
      <dgm:prSet presAssocID="{DCBE3586-E37B-4CF7-9B0F-97E8E137EAAC}" presName="spaceRect" presStyleCnt="0"/>
      <dgm:spPr/>
    </dgm:pt>
    <dgm:pt modelId="{9598FC7B-478E-4715-B03B-2397B3A6CE89}" type="pres">
      <dgm:prSet presAssocID="{DCBE3586-E37B-4CF7-9B0F-97E8E137EAAC}" presName="parTx" presStyleLbl="revTx" presStyleIdx="3" presStyleCnt="4">
        <dgm:presLayoutVars>
          <dgm:chMax val="0"/>
          <dgm:chPref val="0"/>
        </dgm:presLayoutVars>
      </dgm:prSet>
      <dgm:spPr/>
    </dgm:pt>
  </dgm:ptLst>
  <dgm:cxnLst>
    <dgm:cxn modelId="{65E41828-5CF2-4DFC-AB5A-132359D9D6FD}" type="presOf" srcId="{C419AEEA-1679-476F-9413-04A733779F5C}" destId="{05B2845F-6F73-482F-8328-FF0BF5A8892A}" srcOrd="0" destOrd="0" presId="urn:microsoft.com/office/officeart/2018/2/layout/IconVerticalSolidList"/>
    <dgm:cxn modelId="{43665F2E-729C-4A72-9E9E-A0B7ECB99AA8}" type="presOf" srcId="{4DCAF260-4B78-40B6-B6BE-15829D1FC62D}" destId="{8D0044E6-5EE3-4407-9DA6-8BA60F5BA928}" srcOrd="0" destOrd="0" presId="urn:microsoft.com/office/officeart/2018/2/layout/IconVerticalSolidList"/>
    <dgm:cxn modelId="{B208568E-C9F5-425B-AD0E-33B1AB31C6F8}" srcId="{D9FF5B4B-AB3E-4B05-94BE-A99DF35F0DBB}" destId="{4DCAF260-4B78-40B6-B6BE-15829D1FC62D}" srcOrd="2" destOrd="0" parTransId="{F6C33177-6502-46D2-9BEF-C2AB97DDF2F5}" sibTransId="{B902CF96-5392-410C-BE9C-388091559768}"/>
    <dgm:cxn modelId="{BDC98B96-6DF2-4FD8-8B31-AB9A3A5F9EFF}" type="presOf" srcId="{507C2C8F-73CB-498E-9798-A05495C4869D}" destId="{1F252374-3598-4A42-86A2-067C9617C3DF}" srcOrd="0" destOrd="0" presId="urn:microsoft.com/office/officeart/2018/2/layout/IconVerticalSolidList"/>
    <dgm:cxn modelId="{5C327E9E-34DD-4F11-B0EA-7431F4CDA280}" type="presOf" srcId="{DCBE3586-E37B-4CF7-9B0F-97E8E137EAAC}" destId="{9598FC7B-478E-4715-B03B-2397B3A6CE89}" srcOrd="0" destOrd="0" presId="urn:microsoft.com/office/officeart/2018/2/layout/IconVerticalSolidList"/>
    <dgm:cxn modelId="{1B96D2A9-9C07-4535-A280-B05D5D16E02B}" srcId="{D9FF5B4B-AB3E-4B05-94BE-A99DF35F0DBB}" destId="{C419AEEA-1679-476F-9413-04A733779F5C}" srcOrd="0" destOrd="0" parTransId="{C5D9C792-379B-47DF-AF6F-899C5EBBDB71}" sibTransId="{2A9B3ABC-19F2-4504-9D93-4EA711359E3A}"/>
    <dgm:cxn modelId="{258D1EC4-D7F6-4307-AD5F-E0E65E145410}" srcId="{D9FF5B4B-AB3E-4B05-94BE-A99DF35F0DBB}" destId="{507C2C8F-73CB-498E-9798-A05495C4869D}" srcOrd="1" destOrd="0" parTransId="{53528BBC-EB56-4215-974F-90D6011BD636}" sibTransId="{A4D0C2BF-466E-4DB3-A1E1-DD556B73B56E}"/>
    <dgm:cxn modelId="{86F2D7F4-21ED-4606-A353-0A8654A64CEB}" type="presOf" srcId="{D9FF5B4B-AB3E-4B05-94BE-A99DF35F0DBB}" destId="{048FD303-066F-48E7-87A6-3B701D9922FD}" srcOrd="0" destOrd="0" presId="urn:microsoft.com/office/officeart/2018/2/layout/IconVerticalSolidList"/>
    <dgm:cxn modelId="{67A2C5F9-43F1-438A-BF90-DD8262556DF8}" srcId="{D9FF5B4B-AB3E-4B05-94BE-A99DF35F0DBB}" destId="{DCBE3586-E37B-4CF7-9B0F-97E8E137EAAC}" srcOrd="3" destOrd="0" parTransId="{5F5BE988-0332-4F78-83CE-150E9C8AE63D}" sibTransId="{BA91A8FA-EEB2-4C78-82DF-AEFEA2556C10}"/>
    <dgm:cxn modelId="{25698069-28E2-4D40-850A-BA23FA7C55DC}" type="presParOf" srcId="{048FD303-066F-48E7-87A6-3B701D9922FD}" destId="{E82EB26E-71E6-42D8-952A-746A0000539C}" srcOrd="0" destOrd="0" presId="urn:microsoft.com/office/officeart/2018/2/layout/IconVerticalSolidList"/>
    <dgm:cxn modelId="{4732B2A5-3974-4D6C-9048-A3D722AF3264}" type="presParOf" srcId="{E82EB26E-71E6-42D8-952A-746A0000539C}" destId="{9F808107-DC31-4666-82A4-4F601F1BF089}" srcOrd="0" destOrd="0" presId="urn:microsoft.com/office/officeart/2018/2/layout/IconVerticalSolidList"/>
    <dgm:cxn modelId="{7BCECB93-0361-4953-9A5F-1E1969CAD359}" type="presParOf" srcId="{E82EB26E-71E6-42D8-952A-746A0000539C}" destId="{1B5421C3-BD86-4737-843F-5160EBB2B36B}" srcOrd="1" destOrd="0" presId="urn:microsoft.com/office/officeart/2018/2/layout/IconVerticalSolidList"/>
    <dgm:cxn modelId="{1C412C07-D481-4B9D-B147-25DA9B55A345}" type="presParOf" srcId="{E82EB26E-71E6-42D8-952A-746A0000539C}" destId="{C289D731-C8C2-4E1C-AC2E-ABFB5BFC3B5C}" srcOrd="2" destOrd="0" presId="urn:microsoft.com/office/officeart/2018/2/layout/IconVerticalSolidList"/>
    <dgm:cxn modelId="{E52E9743-9B10-4EA7-B310-48940BFBAF5F}" type="presParOf" srcId="{E82EB26E-71E6-42D8-952A-746A0000539C}" destId="{05B2845F-6F73-482F-8328-FF0BF5A8892A}" srcOrd="3" destOrd="0" presId="urn:microsoft.com/office/officeart/2018/2/layout/IconVerticalSolidList"/>
    <dgm:cxn modelId="{5020C080-8173-46A3-AFB1-09FF21704756}" type="presParOf" srcId="{048FD303-066F-48E7-87A6-3B701D9922FD}" destId="{C5249739-122A-4F92-8947-3F8C2570D914}" srcOrd="1" destOrd="0" presId="urn:microsoft.com/office/officeart/2018/2/layout/IconVerticalSolidList"/>
    <dgm:cxn modelId="{CEAF8C70-401C-4E98-9AC3-E6163EFE3D4B}" type="presParOf" srcId="{048FD303-066F-48E7-87A6-3B701D9922FD}" destId="{0FBE0CEA-C1ED-403A-A835-C18C103EB721}" srcOrd="2" destOrd="0" presId="urn:microsoft.com/office/officeart/2018/2/layout/IconVerticalSolidList"/>
    <dgm:cxn modelId="{5BEFBB40-C8A9-4D61-8DD9-9470AF8D4439}" type="presParOf" srcId="{0FBE0CEA-C1ED-403A-A835-C18C103EB721}" destId="{ACA5D6DA-1275-4935-BD00-A79D88CD0D20}" srcOrd="0" destOrd="0" presId="urn:microsoft.com/office/officeart/2018/2/layout/IconVerticalSolidList"/>
    <dgm:cxn modelId="{5F47748A-B493-4D3F-B925-2410F4AC82AD}" type="presParOf" srcId="{0FBE0CEA-C1ED-403A-A835-C18C103EB721}" destId="{CA19FDA8-8E34-4CA7-B0AA-A95F1E807B1C}" srcOrd="1" destOrd="0" presId="urn:microsoft.com/office/officeart/2018/2/layout/IconVerticalSolidList"/>
    <dgm:cxn modelId="{DAE3DC1E-BB84-48D1-B315-CF18E5587CD3}" type="presParOf" srcId="{0FBE0CEA-C1ED-403A-A835-C18C103EB721}" destId="{380D7FAD-C180-4470-B6DB-AF758FCAE547}" srcOrd="2" destOrd="0" presId="urn:microsoft.com/office/officeart/2018/2/layout/IconVerticalSolidList"/>
    <dgm:cxn modelId="{AA72521E-FB02-4529-A558-4EE05A003C9C}" type="presParOf" srcId="{0FBE0CEA-C1ED-403A-A835-C18C103EB721}" destId="{1F252374-3598-4A42-86A2-067C9617C3DF}" srcOrd="3" destOrd="0" presId="urn:microsoft.com/office/officeart/2018/2/layout/IconVerticalSolidList"/>
    <dgm:cxn modelId="{BB08A964-356A-4439-A49B-BA0A02DFB674}" type="presParOf" srcId="{048FD303-066F-48E7-87A6-3B701D9922FD}" destId="{4939AC6B-4767-489D-B1B2-C3830D005FEC}" srcOrd="3" destOrd="0" presId="urn:microsoft.com/office/officeart/2018/2/layout/IconVerticalSolidList"/>
    <dgm:cxn modelId="{4EEAAF16-D691-4E8B-AAF8-01FBAE054E84}" type="presParOf" srcId="{048FD303-066F-48E7-87A6-3B701D9922FD}" destId="{0E321DF6-0317-4658-8C40-19E7B23B5167}" srcOrd="4" destOrd="0" presId="urn:microsoft.com/office/officeart/2018/2/layout/IconVerticalSolidList"/>
    <dgm:cxn modelId="{E3A7701E-C8DE-47EC-A89E-AEAD73186C8C}" type="presParOf" srcId="{0E321DF6-0317-4658-8C40-19E7B23B5167}" destId="{E1A12975-5DFC-464A-8060-1BE1736D9951}" srcOrd="0" destOrd="0" presId="urn:microsoft.com/office/officeart/2018/2/layout/IconVerticalSolidList"/>
    <dgm:cxn modelId="{B13DF716-F415-4C1C-AC5A-B53ACC73EB90}" type="presParOf" srcId="{0E321DF6-0317-4658-8C40-19E7B23B5167}" destId="{7282C9F1-FC50-4C3E-99D8-5D118B4AEDDF}" srcOrd="1" destOrd="0" presId="urn:microsoft.com/office/officeart/2018/2/layout/IconVerticalSolidList"/>
    <dgm:cxn modelId="{126D24B9-82DF-40D6-90BE-C471FD6DA674}" type="presParOf" srcId="{0E321DF6-0317-4658-8C40-19E7B23B5167}" destId="{32728D36-747D-4C56-8D3A-9BF3D408114A}" srcOrd="2" destOrd="0" presId="urn:microsoft.com/office/officeart/2018/2/layout/IconVerticalSolidList"/>
    <dgm:cxn modelId="{9381D8D0-A731-418F-9501-767901FE263D}" type="presParOf" srcId="{0E321DF6-0317-4658-8C40-19E7B23B5167}" destId="{8D0044E6-5EE3-4407-9DA6-8BA60F5BA928}" srcOrd="3" destOrd="0" presId="urn:microsoft.com/office/officeart/2018/2/layout/IconVerticalSolidList"/>
    <dgm:cxn modelId="{FD3BE347-3381-48AF-A9C2-6A24A306C2A9}" type="presParOf" srcId="{048FD303-066F-48E7-87A6-3B701D9922FD}" destId="{A3E9452F-DDD9-49B5-A80A-D7CF9D1AD93B}" srcOrd="5" destOrd="0" presId="urn:microsoft.com/office/officeart/2018/2/layout/IconVerticalSolidList"/>
    <dgm:cxn modelId="{7EF1B51E-463F-4EFD-B681-78DA0EABA8F3}" type="presParOf" srcId="{048FD303-066F-48E7-87A6-3B701D9922FD}" destId="{F354AD3D-D857-4731-BF1E-D6CB7A9D7F4C}" srcOrd="6" destOrd="0" presId="urn:microsoft.com/office/officeart/2018/2/layout/IconVerticalSolidList"/>
    <dgm:cxn modelId="{B68389AF-3E48-4CEF-8D21-6A59E1A4EABE}" type="presParOf" srcId="{F354AD3D-D857-4731-BF1E-D6CB7A9D7F4C}" destId="{15675614-94F0-4426-9A79-A78AB633E62E}" srcOrd="0" destOrd="0" presId="urn:microsoft.com/office/officeart/2018/2/layout/IconVerticalSolidList"/>
    <dgm:cxn modelId="{88388DE2-8F86-461E-B9D8-EEE898527338}" type="presParOf" srcId="{F354AD3D-D857-4731-BF1E-D6CB7A9D7F4C}" destId="{077B649D-FD3D-4BA7-B595-7E1DA92B9497}" srcOrd="1" destOrd="0" presId="urn:microsoft.com/office/officeart/2018/2/layout/IconVerticalSolidList"/>
    <dgm:cxn modelId="{564D37A9-46DF-4621-944A-4EBFD75A6DBF}" type="presParOf" srcId="{F354AD3D-D857-4731-BF1E-D6CB7A9D7F4C}" destId="{3EAA441D-18EE-448C-8D29-CE406791DFD5}" srcOrd="2" destOrd="0" presId="urn:microsoft.com/office/officeart/2018/2/layout/IconVerticalSolidList"/>
    <dgm:cxn modelId="{F0D9B7FF-A35C-49A3-A841-2D1D24598065}" type="presParOf" srcId="{F354AD3D-D857-4731-BF1E-D6CB7A9D7F4C}" destId="{9598FC7B-478E-4715-B03B-2397B3A6CE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071DC-AA47-4C8D-8E7B-A8D89770A71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1FD57EB-2953-4A36-B00F-2CC0FA9384CA}">
      <dgm:prSet/>
      <dgm:spPr/>
      <dgm:t>
        <a:bodyPr/>
        <a:lstStyle/>
        <a:p>
          <a:pPr algn="l">
            <a:lnSpc>
              <a:spcPct val="90000"/>
            </a:lnSpc>
          </a:pPr>
          <a:r>
            <a:rPr lang="en-GB" sz="2100" b="0">
              <a:solidFill>
                <a:srgbClr val="FFFFFF"/>
              </a:solidFill>
              <a:latin typeface="Aptos" panose="020B0004020202020204"/>
              <a:ea typeface="+mn-ea"/>
              <a:cs typeface="+mn-cs"/>
            </a:rPr>
            <a:t>Read and make notes on Chapter 1: The Olympian Gods.</a:t>
          </a:r>
          <a:endParaRPr lang="en-US" sz="2100" b="0">
            <a:solidFill>
              <a:srgbClr val="FFFFFF"/>
            </a:solidFill>
            <a:latin typeface="Aptos" panose="020B0004020202020204"/>
            <a:ea typeface="+mn-ea"/>
            <a:cs typeface="+mn-cs"/>
          </a:endParaRPr>
        </a:p>
      </dgm:t>
    </dgm:pt>
    <dgm:pt modelId="{815DAD49-7B95-4C16-BE46-5489EDAE0C40}" type="parTrans" cxnId="{D4AFB9B6-3D1F-43E5-9E19-53B124305B64}">
      <dgm:prSet/>
      <dgm:spPr/>
      <dgm:t>
        <a:bodyPr/>
        <a:lstStyle/>
        <a:p>
          <a:endParaRPr lang="en-US"/>
        </a:p>
      </dgm:t>
    </dgm:pt>
    <dgm:pt modelId="{CEE25B94-2EA7-4551-9FE9-F350675D1E04}" type="sibTrans" cxnId="{D4AFB9B6-3D1F-43E5-9E19-53B124305B64}">
      <dgm:prSet/>
      <dgm:spPr/>
      <dgm:t>
        <a:bodyPr/>
        <a:lstStyle/>
        <a:p>
          <a:endParaRPr lang="en-US"/>
        </a:p>
      </dgm:t>
    </dgm:pt>
    <dgm:pt modelId="{F590DF18-9D18-425C-BDC4-2D611BDF88E8}">
      <dgm:prSet/>
      <dgm:spPr/>
      <dgm:t>
        <a:bodyPr/>
        <a:lstStyle/>
        <a:p>
          <a:pPr algn="l">
            <a:lnSpc>
              <a:spcPct val="90000"/>
            </a:lnSpc>
          </a:pPr>
          <a:r>
            <a:rPr lang="en-GB" sz="2100" b="0">
              <a:solidFill>
                <a:srgbClr val="FFFFFF"/>
              </a:solidFill>
              <a:latin typeface="Aptos" panose="020B0004020202020204"/>
              <a:ea typeface="+mn-ea"/>
              <a:cs typeface="+mn-cs"/>
            </a:rPr>
            <a:t>Complete the sources activities on the next slides -</a:t>
          </a:r>
          <a:endParaRPr lang="en-US" sz="2100" b="0">
            <a:solidFill>
              <a:srgbClr val="FFFFFF"/>
            </a:solidFill>
            <a:latin typeface="Aptos" panose="020B0004020202020204"/>
            <a:ea typeface="+mn-ea"/>
            <a:cs typeface="+mn-cs"/>
          </a:endParaRPr>
        </a:p>
      </dgm:t>
    </dgm:pt>
    <dgm:pt modelId="{0ED94313-B191-49A3-8E0A-B03F141F262D}" type="parTrans" cxnId="{43D3C239-D735-4A19-8833-9E5020D14B11}">
      <dgm:prSet/>
      <dgm:spPr/>
      <dgm:t>
        <a:bodyPr/>
        <a:lstStyle/>
        <a:p>
          <a:endParaRPr lang="en-US"/>
        </a:p>
      </dgm:t>
    </dgm:pt>
    <dgm:pt modelId="{116EB9F3-1E4A-4F6F-9004-C4D78AC82889}" type="sibTrans" cxnId="{43D3C239-D735-4A19-8833-9E5020D14B11}">
      <dgm:prSet/>
      <dgm:spPr/>
      <dgm:t>
        <a:bodyPr/>
        <a:lstStyle/>
        <a:p>
          <a:endParaRPr lang="en-US"/>
        </a:p>
      </dgm:t>
    </dgm:pt>
    <dgm:pt modelId="{87E446E9-8331-469B-86FE-26560E109A66}">
      <dgm:prSet/>
      <dgm:spPr/>
      <dgm:t>
        <a:bodyPr/>
        <a:lstStyle/>
        <a:p>
          <a:pPr algn="l" rtl="0">
            <a:lnSpc>
              <a:spcPct val="90000"/>
            </a:lnSpc>
          </a:pPr>
          <a:r>
            <a:rPr lang="en-GB" sz="1700" b="0">
              <a:latin typeface="Aptos"/>
              <a:ea typeface="+mn-ea"/>
              <a:cs typeface="+mn-cs"/>
            </a:rPr>
            <a:t>Source 1.1: Vulcan's </a:t>
          </a:r>
          <a:r>
            <a:rPr lang="en-GB" sz="1700" b="0">
              <a:solidFill>
                <a:srgbClr val="000000"/>
              </a:solidFill>
              <a:latin typeface="Aptos" panose="020B0004020202020204"/>
              <a:ea typeface="+mn-ea"/>
              <a:cs typeface="+mn-cs"/>
            </a:rPr>
            <a:t>forge</a:t>
          </a:r>
          <a:endParaRPr lang="en-US" sz="2100" b="0">
            <a:solidFill>
              <a:schemeClr val="tx1"/>
            </a:solidFill>
            <a:latin typeface="Aptos" panose="020B0004020202020204"/>
            <a:ea typeface="+mn-ea"/>
            <a:cs typeface="+mn-cs"/>
          </a:endParaRPr>
        </a:p>
      </dgm:t>
    </dgm:pt>
    <dgm:pt modelId="{1ADA476B-07E2-4D91-BB80-F0D779E1902E}" type="parTrans" cxnId="{1F250A19-0937-46AF-8431-F31BC97D964B}">
      <dgm:prSet/>
      <dgm:spPr/>
      <dgm:t>
        <a:bodyPr/>
        <a:lstStyle/>
        <a:p>
          <a:endParaRPr lang="en-US"/>
        </a:p>
      </dgm:t>
    </dgm:pt>
    <dgm:pt modelId="{B00861E0-8E44-46A5-BA26-6C0166443F8F}" type="sibTrans" cxnId="{1F250A19-0937-46AF-8431-F31BC97D964B}">
      <dgm:prSet/>
      <dgm:spPr/>
      <dgm:t>
        <a:bodyPr/>
        <a:lstStyle/>
        <a:p>
          <a:endParaRPr lang="en-US"/>
        </a:p>
      </dgm:t>
    </dgm:pt>
    <dgm:pt modelId="{614AF6E7-9596-4F0C-AC6E-738344833476}">
      <dgm:prSet phldrT="[Text]" phldr="0"/>
      <dgm:spPr/>
      <dgm:t>
        <a:bodyPr/>
        <a:lstStyle/>
        <a:p>
          <a:pPr rtl="0"/>
          <a:r>
            <a:rPr lang="en-GB" sz="1700" b="0">
              <a:solidFill>
                <a:schemeClr val="tx1"/>
              </a:solidFill>
              <a:latin typeface="Aptos" panose="020B0004020202020204"/>
              <a:ea typeface="+mn-ea"/>
              <a:cs typeface="+mn-cs"/>
            </a:rPr>
            <a:t>Source 1.2: Venus' </a:t>
          </a:r>
          <a:r>
            <a:rPr lang="en-GB" sz="2100" b="0">
              <a:solidFill>
                <a:schemeClr val="tx1"/>
              </a:solidFill>
              <a:latin typeface="Aptos" panose="020B0004020202020204"/>
              <a:ea typeface="+mn-ea"/>
              <a:cs typeface="+mn-cs"/>
            </a:rPr>
            <a:t>beauty</a:t>
          </a:r>
          <a:endParaRPr lang="en-GB" sz="1800" b="0">
            <a:solidFill>
              <a:schemeClr val="tx1"/>
            </a:solidFill>
            <a:latin typeface="Aptos Display" panose="020F0302020204030204"/>
            <a:ea typeface="+mn-ea"/>
            <a:cs typeface="+mn-cs"/>
          </a:endParaRPr>
        </a:p>
      </dgm:t>
    </dgm:pt>
    <dgm:pt modelId="{0876F981-FE0F-4326-97E4-8FEFD3B85C9B}" type="parTrans" cxnId="{27B6B2A7-0FEC-48CB-AEAC-1491A1556B44}">
      <dgm:prSet/>
      <dgm:spPr/>
    </dgm:pt>
    <dgm:pt modelId="{236C32F2-EE2B-4D8F-AB82-9CA6B35C4C13}" type="sibTrans" cxnId="{27B6B2A7-0FEC-48CB-AEAC-1491A1556B44}">
      <dgm:prSet/>
      <dgm:spPr/>
    </dgm:pt>
    <dgm:pt modelId="{9F2C145F-F390-4CE1-901C-0029E4DD32EC}">
      <dgm:prSet phldrT="[Text]" phldr="0"/>
      <dgm:spPr/>
      <dgm:t>
        <a:bodyPr/>
        <a:lstStyle/>
        <a:p>
          <a:pPr rtl="0"/>
          <a:r>
            <a:rPr lang="en-GB" sz="2100" b="0">
              <a:solidFill>
                <a:schemeClr val="tx1"/>
              </a:solidFill>
              <a:latin typeface="Aptos" panose="020B0004020202020204"/>
              <a:ea typeface="+mn-ea"/>
              <a:cs typeface="+mn-cs"/>
            </a:rPr>
            <a:t>Source 1.3: A mosaic of Minerva </a:t>
          </a:r>
          <a:endParaRPr lang="en-GB" sz="1800" b="0">
            <a:solidFill>
              <a:srgbClr val="000000"/>
            </a:solidFill>
            <a:latin typeface="Aptos Display" panose="020F0302020204030204"/>
            <a:ea typeface="+mn-ea"/>
            <a:cs typeface="+mn-cs"/>
          </a:endParaRPr>
        </a:p>
      </dgm:t>
    </dgm:pt>
    <dgm:pt modelId="{5291EC8E-FABE-4136-9366-CA290F586CA7}" type="parTrans" cxnId="{A4844106-D645-4D1B-8F6C-B29AD4A214D6}">
      <dgm:prSet/>
      <dgm:spPr/>
    </dgm:pt>
    <dgm:pt modelId="{2C8E106A-26E3-451C-A7D1-8825D15267B5}" type="sibTrans" cxnId="{A4844106-D645-4D1B-8F6C-B29AD4A214D6}">
      <dgm:prSet/>
      <dgm:spPr/>
    </dgm:pt>
    <dgm:pt modelId="{7CF6CE26-410E-4D57-96E9-B71B61CAF154}">
      <dgm:prSet phldrT="[Text]" phldr="0"/>
      <dgm:spPr/>
      <dgm:t>
        <a:bodyPr/>
        <a:lstStyle/>
        <a:p>
          <a:r>
            <a:rPr lang="en-GB" sz="2100" b="0">
              <a:solidFill>
                <a:schemeClr val="tx1"/>
              </a:solidFill>
              <a:latin typeface="Aptos" panose="020B0004020202020204"/>
              <a:ea typeface="+mn-ea"/>
              <a:cs typeface="+mn-cs"/>
            </a:rPr>
            <a:t>Source 1.4: Do gods look like humans?</a:t>
          </a:r>
          <a:endParaRPr lang="en-GB"/>
        </a:p>
      </dgm:t>
    </dgm:pt>
    <dgm:pt modelId="{5690CCC4-280F-430F-A6E1-83D40A52D814}" type="parTrans" cxnId="{4824D49D-F04D-4B8F-A7B5-9B8274787A9C}">
      <dgm:prSet/>
      <dgm:spPr/>
    </dgm:pt>
    <dgm:pt modelId="{9CE410A7-1864-4365-B302-5FC251B96A52}" type="sibTrans" cxnId="{4824D49D-F04D-4B8F-A7B5-9B8274787A9C}">
      <dgm:prSet/>
      <dgm:spPr/>
    </dgm:pt>
    <dgm:pt modelId="{A14653E9-B7B9-4AEE-BD35-C1D8897EF3D8}" type="pres">
      <dgm:prSet presAssocID="{8D2071DC-AA47-4C8D-8E7B-A8D89770A710}" presName="linear" presStyleCnt="0">
        <dgm:presLayoutVars>
          <dgm:animLvl val="lvl"/>
          <dgm:resizeHandles val="exact"/>
        </dgm:presLayoutVars>
      </dgm:prSet>
      <dgm:spPr/>
    </dgm:pt>
    <dgm:pt modelId="{C589E8E5-B7FA-4AAD-9191-C57852234F33}" type="pres">
      <dgm:prSet presAssocID="{D1FD57EB-2953-4A36-B00F-2CC0FA9384CA}" presName="parentText" presStyleLbl="node1" presStyleIdx="0" presStyleCnt="2">
        <dgm:presLayoutVars>
          <dgm:chMax val="0"/>
          <dgm:bulletEnabled val="1"/>
        </dgm:presLayoutVars>
      </dgm:prSet>
      <dgm:spPr/>
    </dgm:pt>
    <dgm:pt modelId="{B5BEE94A-406A-42BB-A648-17B1C74CF0BC}" type="pres">
      <dgm:prSet presAssocID="{CEE25B94-2EA7-4551-9FE9-F350675D1E04}" presName="spacer" presStyleCnt="0"/>
      <dgm:spPr/>
    </dgm:pt>
    <dgm:pt modelId="{D39231EE-90E6-48F9-99D4-2CA5D423FA83}" type="pres">
      <dgm:prSet presAssocID="{F590DF18-9D18-425C-BDC4-2D611BDF88E8}" presName="parentText" presStyleLbl="node1" presStyleIdx="1" presStyleCnt="2">
        <dgm:presLayoutVars>
          <dgm:chMax val="0"/>
          <dgm:bulletEnabled val="1"/>
        </dgm:presLayoutVars>
      </dgm:prSet>
      <dgm:spPr/>
    </dgm:pt>
    <dgm:pt modelId="{9446775C-4FF3-4C6A-A1B0-57A398457A54}" type="pres">
      <dgm:prSet presAssocID="{F590DF18-9D18-425C-BDC4-2D611BDF88E8}" presName="childText" presStyleLbl="revTx" presStyleIdx="0" presStyleCnt="1">
        <dgm:presLayoutVars>
          <dgm:bulletEnabled val="1"/>
        </dgm:presLayoutVars>
      </dgm:prSet>
      <dgm:spPr/>
    </dgm:pt>
  </dgm:ptLst>
  <dgm:cxnLst>
    <dgm:cxn modelId="{A4844106-D645-4D1B-8F6C-B29AD4A214D6}" srcId="{F590DF18-9D18-425C-BDC4-2D611BDF88E8}" destId="{9F2C145F-F390-4CE1-901C-0029E4DD32EC}" srcOrd="2" destOrd="0" parTransId="{5291EC8E-FABE-4136-9366-CA290F586CA7}" sibTransId="{2C8E106A-26E3-451C-A7D1-8825D15267B5}"/>
    <dgm:cxn modelId="{EDD7D810-7DD7-471B-A52D-72251A4196B5}" type="presOf" srcId="{8D2071DC-AA47-4C8D-8E7B-A8D89770A710}" destId="{A14653E9-B7B9-4AEE-BD35-C1D8897EF3D8}" srcOrd="0" destOrd="0" presId="urn:microsoft.com/office/officeart/2005/8/layout/vList2"/>
    <dgm:cxn modelId="{1F250A19-0937-46AF-8431-F31BC97D964B}" srcId="{F590DF18-9D18-425C-BDC4-2D611BDF88E8}" destId="{87E446E9-8331-469B-86FE-26560E109A66}" srcOrd="0" destOrd="0" parTransId="{1ADA476B-07E2-4D91-BB80-F0D779E1902E}" sibTransId="{B00861E0-8E44-46A5-BA26-6C0166443F8F}"/>
    <dgm:cxn modelId="{B30BA335-6D7A-4D1D-B811-40D141A3348F}" type="presOf" srcId="{7CF6CE26-410E-4D57-96E9-B71B61CAF154}" destId="{9446775C-4FF3-4C6A-A1B0-57A398457A54}" srcOrd="0" destOrd="3" presId="urn:microsoft.com/office/officeart/2005/8/layout/vList2"/>
    <dgm:cxn modelId="{43D3C239-D735-4A19-8833-9E5020D14B11}" srcId="{8D2071DC-AA47-4C8D-8E7B-A8D89770A710}" destId="{F590DF18-9D18-425C-BDC4-2D611BDF88E8}" srcOrd="1" destOrd="0" parTransId="{0ED94313-B191-49A3-8E0A-B03F141F262D}" sibTransId="{116EB9F3-1E4A-4F6F-9004-C4D78AC82889}"/>
    <dgm:cxn modelId="{58C23045-B747-41A5-8184-17E428F5B8D4}" type="presOf" srcId="{87E446E9-8331-469B-86FE-26560E109A66}" destId="{9446775C-4FF3-4C6A-A1B0-57A398457A54}" srcOrd="0" destOrd="0" presId="urn:microsoft.com/office/officeart/2005/8/layout/vList2"/>
    <dgm:cxn modelId="{BBD28958-37E4-4ED1-8FB5-9590540BA122}" type="presOf" srcId="{9F2C145F-F390-4CE1-901C-0029E4DD32EC}" destId="{9446775C-4FF3-4C6A-A1B0-57A398457A54}" srcOrd="0" destOrd="2" presId="urn:microsoft.com/office/officeart/2005/8/layout/vList2"/>
    <dgm:cxn modelId="{4824D49D-F04D-4B8F-A7B5-9B8274787A9C}" srcId="{F590DF18-9D18-425C-BDC4-2D611BDF88E8}" destId="{7CF6CE26-410E-4D57-96E9-B71B61CAF154}" srcOrd="3" destOrd="0" parTransId="{5690CCC4-280F-430F-A6E1-83D40A52D814}" sibTransId="{9CE410A7-1864-4365-B302-5FC251B96A52}"/>
    <dgm:cxn modelId="{8B56A6A7-A1F5-4E26-8B4D-9D71B9E9F7EF}" type="presOf" srcId="{F590DF18-9D18-425C-BDC4-2D611BDF88E8}" destId="{D39231EE-90E6-48F9-99D4-2CA5D423FA83}" srcOrd="0" destOrd="0" presId="urn:microsoft.com/office/officeart/2005/8/layout/vList2"/>
    <dgm:cxn modelId="{27B6B2A7-0FEC-48CB-AEAC-1491A1556B44}" srcId="{F590DF18-9D18-425C-BDC4-2D611BDF88E8}" destId="{614AF6E7-9596-4F0C-AC6E-738344833476}" srcOrd="1" destOrd="0" parTransId="{0876F981-FE0F-4326-97E4-8FEFD3B85C9B}" sibTransId="{236C32F2-EE2B-4D8F-AB82-9CA6B35C4C13}"/>
    <dgm:cxn modelId="{D4AFB9B6-3D1F-43E5-9E19-53B124305B64}" srcId="{8D2071DC-AA47-4C8D-8E7B-A8D89770A710}" destId="{D1FD57EB-2953-4A36-B00F-2CC0FA9384CA}" srcOrd="0" destOrd="0" parTransId="{815DAD49-7B95-4C16-BE46-5489EDAE0C40}" sibTransId="{CEE25B94-2EA7-4551-9FE9-F350675D1E04}"/>
    <dgm:cxn modelId="{CE6D7BDF-9B59-4E00-8A98-C3DD3A71AA83}" type="presOf" srcId="{D1FD57EB-2953-4A36-B00F-2CC0FA9384CA}" destId="{C589E8E5-B7FA-4AAD-9191-C57852234F33}" srcOrd="0" destOrd="0" presId="urn:microsoft.com/office/officeart/2005/8/layout/vList2"/>
    <dgm:cxn modelId="{F6B83BF5-7D84-4858-B0BA-AEE1D2B689D6}" type="presOf" srcId="{614AF6E7-9596-4F0C-AC6E-738344833476}" destId="{9446775C-4FF3-4C6A-A1B0-57A398457A54}" srcOrd="0" destOrd="1" presId="urn:microsoft.com/office/officeart/2005/8/layout/vList2"/>
    <dgm:cxn modelId="{F8CE1458-CC1B-4E3B-8163-E2978AD6FC30}" type="presParOf" srcId="{A14653E9-B7B9-4AEE-BD35-C1D8897EF3D8}" destId="{C589E8E5-B7FA-4AAD-9191-C57852234F33}" srcOrd="0" destOrd="0" presId="urn:microsoft.com/office/officeart/2005/8/layout/vList2"/>
    <dgm:cxn modelId="{47007D5F-F2EE-4699-ACAB-6F878C421C97}" type="presParOf" srcId="{A14653E9-B7B9-4AEE-BD35-C1D8897EF3D8}" destId="{B5BEE94A-406A-42BB-A648-17B1C74CF0BC}" srcOrd="1" destOrd="0" presId="urn:microsoft.com/office/officeart/2005/8/layout/vList2"/>
    <dgm:cxn modelId="{7E5117FC-55C5-4AB5-BAEF-5A73C0D632CA}" type="presParOf" srcId="{A14653E9-B7B9-4AEE-BD35-C1D8897EF3D8}" destId="{D39231EE-90E6-48F9-99D4-2CA5D423FA83}" srcOrd="2" destOrd="0" presId="urn:microsoft.com/office/officeart/2005/8/layout/vList2"/>
    <dgm:cxn modelId="{F5E97C66-FE80-48AA-80A5-51724978807C}" type="presParOf" srcId="{A14653E9-B7B9-4AEE-BD35-C1D8897EF3D8}" destId="{9446775C-4FF3-4C6A-A1B0-57A398457A5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08107-DC31-4666-82A4-4F601F1BF089}">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421C3-BD86-4737-843F-5160EBB2B36B}">
      <dsp:nvSpPr>
        <dsp:cNvPr id="0" name=""/>
        <dsp:cNvSpPr/>
      </dsp:nvSpPr>
      <dsp:spPr>
        <a:xfrm>
          <a:off x="277275" y="208046"/>
          <a:ext cx="504136" cy="504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B2845F-6F73-482F-8328-FF0BF5A8892A}">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33450">
            <a:lnSpc>
              <a:spcPct val="90000"/>
            </a:lnSpc>
            <a:spcBef>
              <a:spcPct val="0"/>
            </a:spcBef>
            <a:spcAft>
              <a:spcPct val="35000"/>
            </a:spcAft>
            <a:buNone/>
          </a:pPr>
          <a:r>
            <a:rPr lang="en-GB" sz="2100" b="1" kern="1200"/>
            <a:t>Read</a:t>
          </a:r>
          <a:r>
            <a:rPr lang="en-GB" sz="2100" kern="1200"/>
            <a:t> the 'Introduction to the Romans' pages.</a:t>
          </a:r>
          <a:endParaRPr lang="en-US" sz="2100" kern="1200"/>
        </a:p>
      </dsp:txBody>
      <dsp:txXfrm>
        <a:off x="1058686" y="1808"/>
        <a:ext cx="9456913" cy="916611"/>
      </dsp:txXfrm>
    </dsp:sp>
    <dsp:sp modelId="{ACA5D6DA-1275-4935-BD00-A79D88CD0D20}">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9FDA8-8E34-4CA7-B0AA-A95F1E807B1C}">
      <dsp:nvSpPr>
        <dsp:cNvPr id="0" name=""/>
        <dsp:cNvSpPr/>
      </dsp:nvSpPr>
      <dsp:spPr>
        <a:xfrm>
          <a:off x="277275" y="1353811"/>
          <a:ext cx="504136" cy="504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252374-3598-4A42-86A2-067C9617C3DF}">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33450">
            <a:lnSpc>
              <a:spcPct val="90000"/>
            </a:lnSpc>
            <a:spcBef>
              <a:spcPct val="0"/>
            </a:spcBef>
            <a:spcAft>
              <a:spcPct val="35000"/>
            </a:spcAft>
            <a:buNone/>
          </a:pPr>
          <a:r>
            <a:rPr lang="en-GB" sz="2100" b="1" kern="1200"/>
            <a:t>Make notes</a:t>
          </a:r>
          <a:r>
            <a:rPr lang="en-GB" sz="2100" kern="1200"/>
            <a:t> on the 'Rome and the Romans' section.</a:t>
          </a:r>
          <a:endParaRPr lang="en-US" sz="2100" kern="1200"/>
        </a:p>
      </dsp:txBody>
      <dsp:txXfrm>
        <a:off x="1058686" y="1147573"/>
        <a:ext cx="9456913" cy="916611"/>
      </dsp:txXfrm>
    </dsp:sp>
    <dsp:sp modelId="{E1A12975-5DFC-464A-8060-1BE1736D9951}">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2C9F1-FC50-4C3E-99D8-5D118B4AEDDF}">
      <dsp:nvSpPr>
        <dsp:cNvPr id="0" name=""/>
        <dsp:cNvSpPr/>
      </dsp:nvSpPr>
      <dsp:spPr>
        <a:xfrm>
          <a:off x="277275" y="2499576"/>
          <a:ext cx="504136" cy="504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0044E6-5EE3-4407-9DA6-8BA60F5BA928}">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33450">
            <a:lnSpc>
              <a:spcPct val="90000"/>
            </a:lnSpc>
            <a:spcBef>
              <a:spcPct val="0"/>
            </a:spcBef>
            <a:spcAft>
              <a:spcPct val="35000"/>
            </a:spcAft>
            <a:buNone/>
          </a:pPr>
          <a:r>
            <a:rPr lang="en-GB" sz="2100" kern="1200"/>
            <a:t>Use the 'Roman Government' section to </a:t>
          </a:r>
          <a:r>
            <a:rPr lang="en-GB" sz="2100" b="1" kern="1200"/>
            <a:t>create a timeline</a:t>
          </a:r>
          <a:r>
            <a:rPr lang="en-GB" sz="2100" kern="1200"/>
            <a:t> with notes on the three major phases in the political history of Rome (Kingdom; Republic; Empire).</a:t>
          </a:r>
          <a:endParaRPr lang="en-US" sz="2100" kern="1200"/>
        </a:p>
      </dsp:txBody>
      <dsp:txXfrm>
        <a:off x="1058686" y="2293338"/>
        <a:ext cx="9456913" cy="916611"/>
      </dsp:txXfrm>
    </dsp:sp>
    <dsp:sp modelId="{15675614-94F0-4426-9A79-A78AB633E62E}">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7B649D-FD3D-4BA7-B595-7E1DA92B9497}">
      <dsp:nvSpPr>
        <dsp:cNvPr id="0" name=""/>
        <dsp:cNvSpPr/>
      </dsp:nvSpPr>
      <dsp:spPr>
        <a:xfrm>
          <a:off x="277275" y="3645341"/>
          <a:ext cx="504136" cy="50413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98FC7B-478E-4715-B03B-2397B3A6CE89}">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33450">
            <a:lnSpc>
              <a:spcPct val="90000"/>
            </a:lnSpc>
            <a:spcBef>
              <a:spcPct val="0"/>
            </a:spcBef>
            <a:spcAft>
              <a:spcPct val="35000"/>
            </a:spcAft>
            <a:buNone/>
          </a:pPr>
          <a:r>
            <a:rPr lang="en-GB" sz="2100" kern="1200"/>
            <a:t>Use the 'Roman Society' section to </a:t>
          </a:r>
          <a:r>
            <a:rPr lang="en-GB" sz="2100" b="1" kern="1200"/>
            <a:t>create a diagram</a:t>
          </a:r>
          <a:r>
            <a:rPr lang="en-GB" sz="2100" kern="1200"/>
            <a:t> for the different classes in Roman Society. Include notes/annotations.</a:t>
          </a:r>
          <a:endParaRPr lang="en-US" sz="2100" kern="1200"/>
        </a:p>
      </dsp:txBody>
      <dsp:txXfrm>
        <a:off x="1058686" y="3439103"/>
        <a:ext cx="9456913" cy="916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9E8E5-B7FA-4AAD-9191-C57852234F33}">
      <dsp:nvSpPr>
        <dsp:cNvPr id="0" name=""/>
        <dsp:cNvSpPr/>
      </dsp:nvSpPr>
      <dsp:spPr>
        <a:xfrm>
          <a:off x="0" y="274280"/>
          <a:ext cx="6666833" cy="14320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0" kern="1200">
              <a:solidFill>
                <a:srgbClr val="FFFFFF"/>
              </a:solidFill>
              <a:latin typeface="Aptos" panose="020B0004020202020204"/>
              <a:ea typeface="+mn-ea"/>
              <a:cs typeface="+mn-cs"/>
            </a:rPr>
            <a:t>Read and make notes on Chapter 1: The Olympian Gods.</a:t>
          </a:r>
          <a:endParaRPr lang="en-US" sz="3600" b="0" kern="1200">
            <a:solidFill>
              <a:srgbClr val="FFFFFF"/>
            </a:solidFill>
            <a:latin typeface="Aptos" panose="020B0004020202020204"/>
            <a:ea typeface="+mn-ea"/>
            <a:cs typeface="+mn-cs"/>
          </a:endParaRPr>
        </a:p>
      </dsp:txBody>
      <dsp:txXfrm>
        <a:off x="69908" y="344188"/>
        <a:ext cx="6527017" cy="1292264"/>
      </dsp:txXfrm>
    </dsp:sp>
    <dsp:sp modelId="{D39231EE-90E6-48F9-99D4-2CA5D423FA83}">
      <dsp:nvSpPr>
        <dsp:cNvPr id="0" name=""/>
        <dsp:cNvSpPr/>
      </dsp:nvSpPr>
      <dsp:spPr>
        <a:xfrm>
          <a:off x="0" y="1810040"/>
          <a:ext cx="6666833" cy="143208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0" kern="1200">
              <a:solidFill>
                <a:srgbClr val="FFFFFF"/>
              </a:solidFill>
              <a:latin typeface="Aptos" panose="020B0004020202020204"/>
              <a:ea typeface="+mn-ea"/>
              <a:cs typeface="+mn-cs"/>
            </a:rPr>
            <a:t>Complete the sources activities on the next slides -</a:t>
          </a:r>
          <a:endParaRPr lang="en-US" sz="3600" b="0" kern="1200">
            <a:solidFill>
              <a:srgbClr val="FFFFFF"/>
            </a:solidFill>
            <a:latin typeface="Aptos" panose="020B0004020202020204"/>
            <a:ea typeface="+mn-ea"/>
            <a:cs typeface="+mn-cs"/>
          </a:endParaRPr>
        </a:p>
      </dsp:txBody>
      <dsp:txXfrm>
        <a:off x="69908" y="1879948"/>
        <a:ext cx="6527017" cy="1292264"/>
      </dsp:txXfrm>
    </dsp:sp>
    <dsp:sp modelId="{9446775C-4FF3-4C6A-A1B0-57A398457A54}">
      <dsp:nvSpPr>
        <dsp:cNvPr id="0" name=""/>
        <dsp:cNvSpPr/>
      </dsp:nvSpPr>
      <dsp:spPr>
        <a:xfrm>
          <a:off x="0" y="3242120"/>
          <a:ext cx="6666833" cy="1937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GB" sz="2800" b="0" kern="1200">
              <a:latin typeface="Aptos"/>
              <a:ea typeface="+mn-ea"/>
              <a:cs typeface="+mn-cs"/>
            </a:rPr>
            <a:t>Source 1.1: Vulcan's </a:t>
          </a:r>
          <a:r>
            <a:rPr lang="en-GB" sz="2800" b="0" kern="1200">
              <a:solidFill>
                <a:srgbClr val="000000"/>
              </a:solidFill>
              <a:latin typeface="Aptos" panose="020B0004020202020204"/>
              <a:ea typeface="+mn-ea"/>
              <a:cs typeface="+mn-cs"/>
            </a:rPr>
            <a:t>forge</a:t>
          </a:r>
          <a:endParaRPr lang="en-US" sz="2800" b="0" kern="1200">
            <a:solidFill>
              <a:schemeClr val="tx1"/>
            </a:solidFill>
            <a:latin typeface="Aptos" panose="020B0004020202020204"/>
            <a:ea typeface="+mn-ea"/>
            <a:cs typeface="+mn-cs"/>
          </a:endParaRPr>
        </a:p>
        <a:p>
          <a:pPr marL="285750" lvl="1" indent="-285750" algn="l" defTabSz="1244600" rtl="0">
            <a:lnSpc>
              <a:spcPct val="90000"/>
            </a:lnSpc>
            <a:spcBef>
              <a:spcPct val="0"/>
            </a:spcBef>
            <a:spcAft>
              <a:spcPct val="20000"/>
            </a:spcAft>
            <a:buChar char="•"/>
          </a:pPr>
          <a:r>
            <a:rPr lang="en-GB" sz="2800" b="0" kern="1200">
              <a:solidFill>
                <a:schemeClr val="tx1"/>
              </a:solidFill>
              <a:latin typeface="Aptos" panose="020B0004020202020204"/>
              <a:ea typeface="+mn-ea"/>
              <a:cs typeface="+mn-cs"/>
            </a:rPr>
            <a:t>Source 1.2: Venus' beauty</a:t>
          </a:r>
          <a:endParaRPr lang="en-GB" sz="2800" b="0" kern="1200">
            <a:solidFill>
              <a:schemeClr val="tx1"/>
            </a:solidFill>
            <a:latin typeface="Aptos Display" panose="020F0302020204030204"/>
            <a:ea typeface="+mn-ea"/>
            <a:cs typeface="+mn-cs"/>
          </a:endParaRPr>
        </a:p>
        <a:p>
          <a:pPr marL="285750" lvl="1" indent="-285750" algn="l" defTabSz="1244600" rtl="0">
            <a:lnSpc>
              <a:spcPct val="90000"/>
            </a:lnSpc>
            <a:spcBef>
              <a:spcPct val="0"/>
            </a:spcBef>
            <a:spcAft>
              <a:spcPct val="20000"/>
            </a:spcAft>
            <a:buChar char="•"/>
          </a:pPr>
          <a:r>
            <a:rPr lang="en-GB" sz="2800" b="0" kern="1200">
              <a:solidFill>
                <a:schemeClr val="tx1"/>
              </a:solidFill>
              <a:latin typeface="Aptos" panose="020B0004020202020204"/>
              <a:ea typeface="+mn-ea"/>
              <a:cs typeface="+mn-cs"/>
            </a:rPr>
            <a:t>Source 1.3: A mosaic of Minerva </a:t>
          </a:r>
          <a:endParaRPr lang="en-GB" sz="2800" b="0" kern="1200">
            <a:solidFill>
              <a:srgbClr val="000000"/>
            </a:solidFill>
            <a:latin typeface="Aptos Display" panose="020F0302020204030204"/>
            <a:ea typeface="+mn-ea"/>
            <a:cs typeface="+mn-cs"/>
          </a:endParaRPr>
        </a:p>
        <a:p>
          <a:pPr marL="285750" lvl="1" indent="-285750" algn="l" defTabSz="1244600">
            <a:lnSpc>
              <a:spcPct val="90000"/>
            </a:lnSpc>
            <a:spcBef>
              <a:spcPct val="0"/>
            </a:spcBef>
            <a:spcAft>
              <a:spcPct val="20000"/>
            </a:spcAft>
            <a:buChar char="•"/>
          </a:pPr>
          <a:r>
            <a:rPr lang="en-GB" sz="2800" b="0" kern="1200">
              <a:solidFill>
                <a:schemeClr val="tx1"/>
              </a:solidFill>
              <a:latin typeface="Aptos" panose="020B0004020202020204"/>
              <a:ea typeface="+mn-ea"/>
              <a:cs typeface="+mn-cs"/>
            </a:rPr>
            <a:t>Source 1.4: Do gods look like humans?</a:t>
          </a:r>
          <a:endParaRPr lang="en-GB" sz="2800" kern="1200"/>
        </a:p>
      </dsp:txBody>
      <dsp:txXfrm>
        <a:off x="0" y="3242120"/>
        <a:ext cx="6666833" cy="19375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3A03ED-147A-45E2-8D86-C796304FBD0E}" type="datetimeFigureOut">
              <a:t>6/16/2026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B0EA6-C942-4708-90ED-D625EBE76176}" type="slidenum">
              <a:t>‹#›</a:t>
            </a:fld>
            <a:endParaRPr lang="en-GB"/>
          </a:p>
        </p:txBody>
      </p:sp>
    </p:spTree>
    <p:extLst>
      <p:ext uri="{BB962C8B-B14F-4D97-AF65-F5344CB8AC3E}">
        <p14:creationId xmlns:p14="http://schemas.microsoft.com/office/powerpoint/2010/main" val="261144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Source 1.1: Vulcan's Forge</a:t>
            </a:r>
            <a:endParaRPr lang="en-US"/>
          </a:p>
          <a:p>
            <a:r>
              <a:rPr lang="en-US" dirty="0"/>
              <a:t>In the 1st century BC, the poet Virgil wrote a dramatic description of the weapons made for Jupiter, Mars, and Minerva by the Cyclopes in Vulcan's cave. In this passage, Virgil uses the Greek name </a:t>
            </a:r>
            <a:r>
              <a:rPr lang="en-US" i="1" dirty="0"/>
              <a:t>Pallas Athene</a:t>
            </a:r>
            <a:r>
              <a:rPr lang="en-US" dirty="0"/>
              <a:t> for Minerva, and he describes the aegis, which was part of her </a:t>
            </a:r>
            <a:r>
              <a:rPr lang="en-US" dirty="0" err="1"/>
              <a:t>armour</a:t>
            </a:r>
            <a:r>
              <a:rPr lang="en-US" dirty="0"/>
              <a:t>. This aegis was a breastplate featuring the head of the monstrous Gorgon Medusa, whose gaze turned people to stone.</a:t>
            </a:r>
            <a:endParaRPr lang="en-GB" dirty="0"/>
          </a:p>
          <a:p>
            <a:endParaRPr lang="en-US" dirty="0"/>
          </a:p>
          <a:p>
            <a:r>
              <a:rPr lang="en-US" i="1" dirty="0"/>
              <a:t>The Cyclopes Brontes, Steropes, and </a:t>
            </a:r>
            <a:r>
              <a:rPr lang="en-US" i="1" dirty="0" err="1"/>
              <a:t>Pyracmon</a:t>
            </a:r>
            <a:r>
              <a:rPr lang="en-US" i="1" dirty="0"/>
              <a:t> were forging steel, working naked in that vast cavern. In their hands was a thunderbolt which they had roughed out—one of those the Father of the Gods and Men hurls down upon the earth in such numbers from every part of the sky. Some of it was already polished, while some of it was unfinished. They had attached three shafts of lashing rain to it, three shafts of heavy rain clouds, three of glowing fire, and three of the south wind in full flight. They were now adding to the work the terrifying lightning and the sound of thunder, then Fear and Anger with their accompanying flames. In another part of the cave, they were working for Mars, busy with the winged chariot in which he stirs up men and cities to war. Others were hard at work polishing the </a:t>
            </a:r>
            <a:r>
              <a:rPr lang="en-US" i="1" dirty="0" err="1"/>
              <a:t>armour</a:t>
            </a:r>
            <a:r>
              <a:rPr lang="en-US" i="1" dirty="0"/>
              <a:t> worn by Pallas Athene when enraged: the fearsome aegis with its writhing snakes and their reptilian scales of gold, and the Gorgon Medusa herself, rolling her eyes in her bodiless head on the breastplate of the goddess.</a:t>
            </a:r>
            <a:endParaRPr lang="en-GB" i="1" dirty="0">
              <a:ea typeface="Calibri"/>
              <a:cs typeface="Calibri"/>
            </a:endParaRPr>
          </a:p>
          <a:p>
            <a:endParaRPr lang="en-US" i="1" dirty="0"/>
          </a:p>
          <a:p>
            <a:r>
              <a:rPr lang="en-US" i="1"/>
              <a:t>Virgil, Aeneid, Book 8.424–438 (translation slightly adapted)</a:t>
            </a:r>
            <a:endParaRPr lang="en-GB">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80B0EA6-C942-4708-90ED-D625EBE76176}" type="slidenum">
              <a:t>4</a:t>
            </a:fld>
            <a:endParaRPr lang="en-GB"/>
          </a:p>
        </p:txBody>
      </p:sp>
    </p:spTree>
    <p:extLst>
      <p:ext uri="{BB962C8B-B14F-4D97-AF65-F5344CB8AC3E}">
        <p14:creationId xmlns:p14="http://schemas.microsoft.com/office/powerpoint/2010/main" val="14163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Source 1.2: Venus’ Beauty</a:t>
            </a:r>
            <a:endParaRPr lang="en-US"/>
          </a:p>
          <a:p>
            <a:r>
              <a:rPr lang="en-US" dirty="0"/>
              <a:t>This fresco was found on the wall of a home in the city of Pompeii. Pompeii was a Roman city on the Bay of Naples, near the volcano Vesuvius. When Mount Vesuvius erupted in AD 79, the entire city was buried under ash and </a:t>
            </a:r>
            <a:r>
              <a:rPr lang="en-US" dirty="0" err="1"/>
              <a:t>pulverised</a:t>
            </a:r>
            <a:r>
              <a:rPr lang="en-US" dirty="0"/>
              <a:t> rock. </a:t>
            </a:r>
            <a:endParaRPr lang="en-GB" dirty="0"/>
          </a:p>
          <a:p>
            <a:r>
              <a:rPr lang="en-US"/>
              <a:t>Archaeologists started to excavate the area in the 18th century. They found that many parts of Pompeii were amazingly well preserved by the volcanic ash, including this wall painting of Venus. In this painting, Venus is shown lying on a shell, floating on the sea with two little winged cupids.</a:t>
            </a:r>
            <a:endParaRPr lang="en-GB"/>
          </a:p>
          <a:p>
            <a:endParaRPr lang="en-US" dirty="0">
              <a:cs typeface="+mn-lt"/>
            </a:endParaRPr>
          </a:p>
          <a:p>
            <a:r>
              <a:rPr lang="en-US" b="1"/>
              <a:t>Figure 1.7: Detail from a fresco from the House of Venus</a:t>
            </a:r>
            <a:endParaRPr lang="en-GB"/>
          </a:p>
          <a:p>
            <a:r>
              <a:rPr lang="en-US" dirty="0"/>
              <a:t>This large fresco is from a grand and wealthy house. It is </a:t>
            </a:r>
            <a:r>
              <a:rPr lang="en-US"/>
              <a:t>on the wall of the covered colonnade which runs around the house’s inner courtyard garden. Many different frescos are displayed, but this is the most famous of them, and the house takes its modern name from it.</a:t>
            </a:r>
            <a:endParaRPr lang="en-GB"/>
          </a:p>
        </p:txBody>
      </p:sp>
      <p:sp>
        <p:nvSpPr>
          <p:cNvPr id="4" name="Slide Number Placeholder 3"/>
          <p:cNvSpPr>
            <a:spLocks noGrp="1"/>
          </p:cNvSpPr>
          <p:nvPr>
            <p:ph type="sldNum" sz="quarter" idx="5"/>
          </p:nvPr>
        </p:nvSpPr>
        <p:spPr/>
        <p:txBody>
          <a:bodyPr/>
          <a:lstStyle/>
          <a:p>
            <a:fld id="{580B0EA6-C942-4708-90ED-D625EBE76176}" type="slidenum">
              <a:t>5</a:t>
            </a:fld>
            <a:endParaRPr lang="en-GB"/>
          </a:p>
        </p:txBody>
      </p:sp>
    </p:spTree>
    <p:extLst>
      <p:ext uri="{BB962C8B-B14F-4D97-AF65-F5344CB8AC3E}">
        <p14:creationId xmlns:p14="http://schemas.microsoft.com/office/powerpoint/2010/main" val="215752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1.3: A mosaic of Minerva</a:t>
            </a:r>
          </a:p>
          <a:p>
            <a:br>
              <a:rPr lang="en-US" dirty="0">
                <a:cs typeface="+mn-lt"/>
              </a:rPr>
            </a:br>
            <a:r>
              <a:rPr lang="en-US" dirty="0"/>
              <a:t>Mosaics were a popular form of Roman art. They were often found on the walls or floors of wealthy homes. Mosaics were made from many small, </a:t>
            </a:r>
            <a:r>
              <a:rPr lang="en-US" dirty="0" err="1"/>
              <a:t>coloured</a:t>
            </a:r>
            <a:r>
              <a:rPr lang="en-US" dirty="0"/>
              <a:t> tiles to form a picture or</a:t>
            </a:r>
            <a:endParaRPr lang="en-GB" dirty="0"/>
          </a:p>
          <a:p>
            <a:r>
              <a:rPr lang="en-US" dirty="0"/>
              <a:t>pattern. Many of the mosaics which survive show images of gods or characters from myths but some mosaics show scenes from everyday life or just patterned designs. This mosaic</a:t>
            </a:r>
            <a:endParaRPr lang="en-GB" dirty="0"/>
          </a:p>
          <a:p>
            <a:r>
              <a:rPr lang="en-US" dirty="0"/>
              <a:t>shows Minerva, the goddess of war, weaving and wisdom.</a:t>
            </a:r>
            <a:endParaRPr lang="en-GB" dirty="0"/>
          </a:p>
          <a:p>
            <a:br>
              <a:rPr lang="en-US" dirty="0">
                <a:cs typeface="+mn-lt"/>
              </a:rPr>
            </a:br>
            <a:r>
              <a:rPr lang="en-US"/>
              <a:t>FIGURE 1.8 Mosaic</a:t>
            </a:r>
            <a:r>
              <a:rPr lang="en-US" dirty="0"/>
              <a:t> of the goddess Minerva</a:t>
            </a:r>
            <a:endParaRPr lang="en-GB" dirty="0"/>
          </a:p>
          <a:p>
            <a:r>
              <a:rPr lang="en-US"/>
              <a:t>This mosaic of the goddess Minerva was made in the 4th century AD. It is now in the Archaeology Museum, in the city of Cadiz in Spain</a:t>
            </a:r>
            <a:endParaRPr lang="en-GB"/>
          </a:p>
          <a:p>
            <a:br>
              <a:rPr lang="en-US" dirty="0"/>
            </a:br>
            <a:endParaRPr lang="en-US" dirty="0"/>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80B0EA6-C942-4708-90ED-D625EBE76176}" type="slidenum">
              <a:t>6</a:t>
            </a:fld>
            <a:endParaRPr lang="en-GB"/>
          </a:p>
        </p:txBody>
      </p:sp>
    </p:spTree>
    <p:extLst>
      <p:ext uri="{BB962C8B-B14F-4D97-AF65-F5344CB8AC3E}">
        <p14:creationId xmlns:p14="http://schemas.microsoft.com/office/powerpoint/2010/main" val="178839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1.4: Do gods look like humans?</a:t>
            </a:r>
          </a:p>
          <a:p>
            <a:endParaRPr lang="en-US" dirty="0"/>
          </a:p>
          <a:p>
            <a:r>
              <a:rPr lang="en-US" dirty="0"/>
              <a:t>Around 45 BC, the Roman orator and author Cicero wrote a series of philosophical books entitled 'De Natura </a:t>
            </a:r>
            <a:r>
              <a:rPr lang="en-US" dirty="0" err="1"/>
              <a:t>Deorum</a:t>
            </a:r>
            <a:r>
              <a:rPr lang="en-US" dirty="0"/>
              <a:t>' (On 'the Nature of the Gods). One of the subjects he wrote about was the appearance of the gods. Romans believed that the gods were anthropomorphic. i.e. that they looked and acted like humans. In the passage below Cicero explains why this was so.</a:t>
            </a:r>
            <a:endParaRPr lang="en-GB" dirty="0"/>
          </a:p>
          <a:p>
            <a:endParaRPr lang="en-US" dirty="0"/>
          </a:p>
          <a:p>
            <a:r>
              <a:rPr lang="en-US" dirty="0"/>
              <a:t>Indeed, when we think about the gods' appearance. we think that the race of the gods is nothing other than human in appearance; for how else does anyone ever imagine - either when they are awake or when they are asleep -that they have pictured the gods? Reason itself declares the same thing. For it is generally agreed that the nature of the gods surpasses all others, either because it is blessed or because it is immortal, and therefore that it must be equivalent to the most beautiful thing. What arrangement of limbs, what shaping of features, what figure, what species is able to be more beautiful than the human one?</a:t>
            </a:r>
            <a:endParaRPr lang="en-GB" dirty="0"/>
          </a:p>
          <a:p>
            <a:endParaRPr lang="en-US" dirty="0"/>
          </a:p>
          <a:p>
            <a:r>
              <a:rPr lang="en-US" dirty="0"/>
              <a:t>Cicero, De Natura </a:t>
            </a:r>
            <a:r>
              <a:rPr lang="en-US" dirty="0" err="1"/>
              <a:t>Deorum</a:t>
            </a:r>
            <a:r>
              <a:rPr lang="en-US" dirty="0"/>
              <a:t>, Book 1.46-47 (with omissions)</a:t>
            </a:r>
            <a:endParaRPr lang="en-GB" dirty="0"/>
          </a:p>
          <a:p>
            <a:endParaRPr lang="en-US" dirty="0"/>
          </a:p>
          <a:p>
            <a:br>
              <a:rPr lang="en-US" dirty="0">
                <a:cs typeface="+mn-lt"/>
              </a:rPr>
            </a:br>
            <a:endParaRPr lang="en-US">
              <a:ea typeface="Calibri"/>
              <a:cs typeface="Calibri"/>
            </a:endParaRPr>
          </a:p>
          <a:p>
            <a:br>
              <a:rPr lang="en-US" dirty="0"/>
            </a:b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580B0EA6-C942-4708-90ED-D625EBE76176}" type="slidenum">
              <a:t>7</a:t>
            </a:fld>
            <a:endParaRPr lang="en-GB"/>
          </a:p>
        </p:txBody>
      </p:sp>
    </p:spTree>
    <p:extLst>
      <p:ext uri="{BB962C8B-B14F-4D97-AF65-F5344CB8AC3E}">
        <p14:creationId xmlns:p14="http://schemas.microsoft.com/office/powerpoint/2010/main" val="4233768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16/06/2026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16/06/2026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16/06/2026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16/06/2026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16/06/2026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16/06/2026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10 Best Ancient Sites in Rome">
            <a:extLst>
              <a:ext uri="{FF2B5EF4-FFF2-40B4-BE49-F238E27FC236}">
                <a16:creationId xmlns:a16="http://schemas.microsoft.com/office/drawing/2014/main" id="{787FAEEC-4652-1D58-1D29-AFBFF38A16AB}"/>
              </a:ext>
            </a:extLst>
          </p:cNvPr>
          <p:cNvPicPr>
            <a:picLocks noChangeAspect="1"/>
          </p:cNvPicPr>
          <p:nvPr/>
        </p:nvPicPr>
        <p:blipFill>
          <a:blip r:embed="rId2">
            <a:alphaModFix amt="50000"/>
          </a:blip>
          <a:srcRect t="12214" b="3516"/>
          <a:stretch>
            <a:fillRect/>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GB">
                <a:solidFill>
                  <a:srgbClr val="FFFFFF"/>
                </a:solidFill>
              </a:rPr>
              <a:t>Ancient History: </a:t>
            </a:r>
            <a:br>
              <a:rPr lang="en-GB">
                <a:solidFill>
                  <a:srgbClr val="FFFFFF"/>
                </a:solidFill>
              </a:rPr>
            </a:br>
            <a:r>
              <a:rPr lang="en-GB">
                <a:solidFill>
                  <a:srgbClr val="FFFFFF"/>
                </a:solidFill>
              </a:rPr>
              <a:t>Transition Work</a:t>
            </a: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GB">
                <a:solidFill>
                  <a:srgbClr val="FFFFFF"/>
                </a:solidFill>
              </a:rPr>
              <a:t>Rome</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8CBF1-E675-47B0-AD6D-05CAEC0E51FC}"/>
              </a:ext>
            </a:extLst>
          </p:cNvPr>
          <p:cNvSpPr>
            <a:spLocks noGrp="1"/>
          </p:cNvSpPr>
          <p:nvPr>
            <p:ph type="title"/>
          </p:nvPr>
        </p:nvSpPr>
        <p:spPr>
          <a:xfrm>
            <a:off x="841248" y="256032"/>
            <a:ext cx="10506456" cy="1014984"/>
          </a:xfrm>
        </p:spPr>
        <p:txBody>
          <a:bodyPr anchor="b">
            <a:normAutofit/>
          </a:bodyPr>
          <a:lstStyle/>
          <a:p>
            <a:r>
              <a:rPr lang="en-GB"/>
              <a:t>Task 1: An Introduction - Note-taking</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F0ACABB8-5D16-0499-2DAB-0CB7212012AD}"/>
              </a:ext>
            </a:extLst>
          </p:cNvPr>
          <p:cNvGraphicFramePr>
            <a:graphicFrameLocks noGrp="1"/>
          </p:cNvGraphicFramePr>
          <p:nvPr>
            <p:ph idx="1"/>
            <p:extLst>
              <p:ext uri="{D42A27DB-BD31-4B8C-83A1-F6EECF244321}">
                <p14:modId xmlns:p14="http://schemas.microsoft.com/office/powerpoint/2010/main" val="329754843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5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A59D8-DD89-9F7D-2A94-EF102D143CA5}"/>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Task 2: The Olympian Gods - Sources</a:t>
            </a:r>
          </a:p>
        </p:txBody>
      </p:sp>
      <p:graphicFrame>
        <p:nvGraphicFramePr>
          <p:cNvPr id="5" name="Content Placeholder 2">
            <a:extLst>
              <a:ext uri="{FF2B5EF4-FFF2-40B4-BE49-F238E27FC236}">
                <a16:creationId xmlns:a16="http://schemas.microsoft.com/office/drawing/2014/main" id="{FA59DE6C-A31C-FCE2-7CA7-186CECB53EBF}"/>
              </a:ext>
            </a:extLst>
          </p:cNvPr>
          <p:cNvGraphicFramePr>
            <a:graphicFrameLocks noGrp="1"/>
          </p:cNvGraphicFramePr>
          <p:nvPr>
            <p:ph idx="1"/>
            <p:extLst>
              <p:ext uri="{D42A27DB-BD31-4B8C-83A1-F6EECF244321}">
                <p14:modId xmlns:p14="http://schemas.microsoft.com/office/powerpoint/2010/main" val="167954916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065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8966-1FBD-60CA-A21A-2A76FB1D7D63}"/>
              </a:ext>
            </a:extLst>
          </p:cNvPr>
          <p:cNvSpPr>
            <a:spLocks noGrp="1"/>
          </p:cNvSpPr>
          <p:nvPr>
            <p:ph type="title"/>
          </p:nvPr>
        </p:nvSpPr>
        <p:spPr>
          <a:xfrm>
            <a:off x="7937809" y="365125"/>
            <a:ext cx="4062972" cy="6131808"/>
          </a:xfrm>
        </p:spPr>
        <p:txBody>
          <a:bodyPr vert="horz" lIns="91440" tIns="45720" rIns="91440" bIns="45720" rtlCol="0" anchor="ctr">
            <a:noAutofit/>
          </a:bodyPr>
          <a:lstStyle/>
          <a:p>
            <a:r>
              <a:rPr lang="en-GB" sz="2400" b="1"/>
              <a:t>Questions</a:t>
            </a:r>
            <a:br>
              <a:rPr lang="en-GB" sz="1600" dirty="0"/>
            </a:br>
            <a:br>
              <a:rPr lang="en-GB" sz="1600" dirty="0"/>
            </a:br>
            <a:r>
              <a:rPr lang="en-GB" sz="1600">
                <a:latin typeface="Segoe UI"/>
                <a:cs typeface="Segoe UI"/>
              </a:rPr>
              <a:t>1. How many Cyclopes are described in the cave, and what are their names? What might the naming of individuals suggest about their role?</a:t>
            </a:r>
            <a:br>
              <a:rPr lang="en-GB" sz="1600" dirty="0">
                <a:latin typeface="Segoe UI"/>
                <a:cs typeface="Segoe UI"/>
              </a:rPr>
            </a:br>
            <a:endParaRPr lang="en-US" sz="1600"/>
          </a:p>
          <a:p>
            <a:r>
              <a:rPr lang="en-GB" sz="1600">
                <a:latin typeface="Segoe UI"/>
                <a:cs typeface="Segoe UI"/>
              </a:rPr>
              <a:t>2. Which god is the thunderbolt being made for, and what does this suggest about his power and authority?</a:t>
            </a:r>
            <a:br>
              <a:rPr lang="en-GB" sz="1600" dirty="0">
                <a:latin typeface="Segoe UI"/>
                <a:cs typeface="Segoe UI"/>
              </a:rPr>
            </a:br>
            <a:endParaRPr lang="en-GB" sz="1600" dirty="0">
              <a:latin typeface="Segoe UI"/>
              <a:cs typeface="Segoe UI"/>
            </a:endParaRPr>
          </a:p>
          <a:p>
            <a:r>
              <a:rPr lang="en-GB" sz="1600">
                <a:latin typeface="Segoe UI"/>
                <a:cs typeface="Segoe UI"/>
              </a:rPr>
              <a:t>3. How does Virgil build a sense of fear and power in his description of the thunderbolt?</a:t>
            </a:r>
            <a:br>
              <a:rPr lang="en-GB" sz="1600" dirty="0">
                <a:latin typeface="Segoe UI"/>
                <a:cs typeface="Segoe UI"/>
              </a:rPr>
            </a:br>
            <a:endParaRPr lang="en-GB" sz="1600" dirty="0">
              <a:latin typeface="Segoe UI"/>
              <a:cs typeface="Segoe UI"/>
            </a:endParaRPr>
          </a:p>
          <a:p>
            <a:r>
              <a:rPr lang="en-GB" sz="1600">
                <a:latin typeface="Segoe UI"/>
                <a:cs typeface="Segoe UI"/>
              </a:rPr>
              <a:t>4. What are the Cyclopes making for Mars, and how does this reflect Roman ideas about war and Mars’ character?</a:t>
            </a:r>
            <a:br>
              <a:rPr lang="en-GB" sz="1600" dirty="0">
                <a:latin typeface="Segoe UI"/>
                <a:cs typeface="Segoe UI"/>
              </a:rPr>
            </a:br>
            <a:endParaRPr lang="en-GB" sz="1600" dirty="0">
              <a:latin typeface="Segoe UI"/>
              <a:cs typeface="Segoe UI"/>
            </a:endParaRPr>
          </a:p>
          <a:p>
            <a:r>
              <a:rPr lang="en-GB" sz="1600">
                <a:latin typeface="Segoe UI"/>
                <a:cs typeface="Segoe UI"/>
              </a:rPr>
              <a:t>5. Examine the description of Minerva’s armour. What imagery does Virgil use, and what does it suggest about her nature and powers?</a:t>
            </a:r>
            <a:br>
              <a:rPr lang="en-GB" sz="1600" dirty="0">
                <a:latin typeface="Segoe UI"/>
                <a:cs typeface="Segoe UI"/>
              </a:rPr>
            </a:br>
            <a:endParaRPr lang="en-GB" sz="1600" dirty="0">
              <a:latin typeface="Segoe UI"/>
              <a:cs typeface="Segoe UI"/>
            </a:endParaRPr>
          </a:p>
          <a:p>
            <a:r>
              <a:rPr lang="en-GB" sz="1600">
                <a:latin typeface="Segoe UI"/>
                <a:cs typeface="Segoe UI"/>
              </a:rPr>
              <a:t>6. Which deity is presented as the most powerful or intimidating in this passage? Support your answer with precise evidence from the text.</a:t>
            </a:r>
          </a:p>
          <a:p>
            <a:endParaRPr lang="en-GB" sz="1600" dirty="0"/>
          </a:p>
        </p:txBody>
      </p:sp>
      <p:pic>
        <p:nvPicPr>
          <p:cNvPr id="4" name="Content Placeholder 3" descr="A page of a book&#10;&#10;AI-generated content may be incorrect.">
            <a:extLst>
              <a:ext uri="{FF2B5EF4-FFF2-40B4-BE49-F238E27FC236}">
                <a16:creationId xmlns:a16="http://schemas.microsoft.com/office/drawing/2014/main" id="{144124D1-638C-0C54-FD77-8ED135D1762E}"/>
              </a:ext>
            </a:extLst>
          </p:cNvPr>
          <p:cNvPicPr>
            <a:picLocks noGrp="1" noChangeAspect="1"/>
          </p:cNvPicPr>
          <p:nvPr>
            <p:ph idx="1"/>
          </p:nvPr>
        </p:nvPicPr>
        <p:blipFill>
          <a:blip r:embed="rId3"/>
          <a:srcRect l="26607" t="8462" r="7069" b="54140"/>
          <a:stretch>
            <a:fillRect/>
          </a:stretch>
        </p:blipFill>
        <p:spPr>
          <a:xfrm rot="-120000">
            <a:off x="280879" y="309787"/>
            <a:ext cx="7339275" cy="5879727"/>
          </a:xfrm>
          <a:prstGeom prst="rect">
            <a:avLst/>
          </a:prstGeom>
        </p:spPr>
      </p:pic>
    </p:spTree>
    <p:extLst>
      <p:ext uri="{BB962C8B-B14F-4D97-AF65-F5344CB8AC3E}">
        <p14:creationId xmlns:p14="http://schemas.microsoft.com/office/powerpoint/2010/main" val="217998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3B6A1-0031-F1E1-70B2-AF89E48D4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48D1E-D05A-A5C3-C17C-5FA978A3E1FA}"/>
              </a:ext>
            </a:extLst>
          </p:cNvPr>
          <p:cNvSpPr>
            <a:spLocks noGrp="1"/>
          </p:cNvSpPr>
          <p:nvPr>
            <p:ph type="title"/>
          </p:nvPr>
        </p:nvSpPr>
        <p:spPr>
          <a:xfrm>
            <a:off x="6516029" y="365125"/>
            <a:ext cx="4837771" cy="5772374"/>
          </a:xfrm>
        </p:spPr>
        <p:txBody>
          <a:bodyPr vert="horz" lIns="91440" tIns="45720" rIns="91440" bIns="45720" rtlCol="0" anchor="ctr">
            <a:noAutofit/>
          </a:bodyPr>
          <a:lstStyle/>
          <a:p>
            <a:r>
              <a:rPr lang="en-GB" sz="2800" b="1">
                <a:latin typeface="Aptos Display"/>
                <a:ea typeface="Calibri"/>
                <a:cs typeface="Calibri"/>
              </a:rPr>
              <a:t>Questions</a:t>
            </a:r>
            <a:br>
              <a:rPr lang="en-GB" sz="2800" dirty="0">
                <a:latin typeface="Aptos Display"/>
                <a:ea typeface="Calibri"/>
                <a:cs typeface="Calibri"/>
              </a:rPr>
            </a:br>
            <a:br>
              <a:rPr lang="en-GB" sz="2800" dirty="0">
                <a:latin typeface="Aptos Display"/>
                <a:ea typeface="Calibri"/>
                <a:cs typeface="Calibri"/>
              </a:rPr>
            </a:br>
            <a:r>
              <a:rPr lang="en-GB" sz="2800">
                <a:latin typeface="Aptos Display"/>
                <a:ea typeface="Calibri"/>
                <a:cs typeface="Calibri"/>
              </a:rPr>
              <a:t>1. What has the painter done to Venus’ appearance to </a:t>
            </a:r>
            <a:r>
              <a:rPr lang="en-GB" sz="2800" dirty="0">
                <a:latin typeface="Aptos Display"/>
                <a:ea typeface="Calibri"/>
                <a:cs typeface="Calibri"/>
              </a:rPr>
              <a:t>show that </a:t>
            </a:r>
            <a:r>
              <a:rPr lang="en-GB" sz="2800">
                <a:latin typeface="Aptos Display"/>
                <a:ea typeface="Calibri"/>
                <a:cs typeface="Calibri"/>
              </a:rPr>
              <a:t>she is the goddess of love?</a:t>
            </a:r>
            <a:br>
              <a:rPr lang="en-GB" sz="2800" dirty="0">
                <a:latin typeface="Aptos Display"/>
                <a:ea typeface="Calibri"/>
                <a:cs typeface="Calibri"/>
              </a:rPr>
            </a:br>
            <a:endParaRPr lang="en-GB" sz="2800">
              <a:solidFill>
                <a:srgbClr val="000000"/>
              </a:solidFill>
              <a:latin typeface="Aptos Display"/>
              <a:ea typeface="Calibri"/>
              <a:cs typeface="Calibri"/>
            </a:endParaRPr>
          </a:p>
          <a:p>
            <a:r>
              <a:rPr lang="en-GB" sz="2800">
                <a:latin typeface="Aptos Display"/>
                <a:ea typeface="Calibri"/>
                <a:cs typeface="Calibri"/>
              </a:rPr>
              <a:t>2. What characteristics does this image suggest belong to Venus?</a:t>
            </a:r>
            <a:br>
              <a:rPr lang="en-GB" sz="2800" dirty="0">
                <a:latin typeface="Aptos Display"/>
                <a:ea typeface="Calibri"/>
                <a:cs typeface="Calibri"/>
              </a:rPr>
            </a:br>
            <a:endParaRPr lang="en-GB" sz="2800">
              <a:solidFill>
                <a:srgbClr val="000000"/>
              </a:solidFill>
              <a:latin typeface="Aptos Display"/>
              <a:ea typeface="Calibri"/>
              <a:cs typeface="Calibri"/>
            </a:endParaRPr>
          </a:p>
          <a:p>
            <a:r>
              <a:rPr lang="en-GB" sz="2800">
                <a:latin typeface="Aptos Display"/>
                <a:ea typeface="Calibri"/>
                <a:cs typeface="Calibri"/>
              </a:rPr>
              <a:t>3. Why do you think the Romans might have wanted paintings of the gods on display in their homes?</a:t>
            </a:r>
            <a:endParaRPr lang="en-GB" sz="3200">
              <a:solidFill>
                <a:srgbClr val="000000"/>
              </a:solidFill>
              <a:latin typeface="Aptos Display"/>
              <a:ea typeface="Calibri"/>
              <a:cs typeface="Calibri"/>
            </a:endParaRPr>
          </a:p>
          <a:p>
            <a:endParaRPr lang="en-GB" dirty="0"/>
          </a:p>
        </p:txBody>
      </p:sp>
      <p:pic>
        <p:nvPicPr>
          <p:cNvPr id="7" name="Picture 6" descr="A page of a book with a picture of a person&#10;&#10;AI-generated content may be incorrect.">
            <a:extLst>
              <a:ext uri="{FF2B5EF4-FFF2-40B4-BE49-F238E27FC236}">
                <a16:creationId xmlns:a16="http://schemas.microsoft.com/office/drawing/2014/main" id="{13F60FAE-DC1A-FE49-2F8F-F0E80FAFB1F0}"/>
              </a:ext>
            </a:extLst>
          </p:cNvPr>
          <p:cNvPicPr>
            <a:picLocks noChangeAspect="1"/>
          </p:cNvPicPr>
          <p:nvPr/>
        </p:nvPicPr>
        <p:blipFill>
          <a:blip r:embed="rId3"/>
          <a:srcRect l="10262" t="6611" r="24821" b="38552"/>
          <a:stretch>
            <a:fillRect/>
          </a:stretch>
        </p:blipFill>
        <p:spPr>
          <a:xfrm>
            <a:off x="576694" y="206918"/>
            <a:ext cx="5255688" cy="6279384"/>
          </a:xfrm>
          <a:prstGeom prst="rect">
            <a:avLst/>
          </a:prstGeom>
        </p:spPr>
      </p:pic>
    </p:spTree>
    <p:extLst>
      <p:ext uri="{BB962C8B-B14F-4D97-AF65-F5344CB8AC3E}">
        <p14:creationId xmlns:p14="http://schemas.microsoft.com/office/powerpoint/2010/main" val="122758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2CFE6-0428-913E-DAC9-3DBAC3D7F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C7E23-A6E8-91FC-3FE8-7ED6904B2C21}"/>
              </a:ext>
            </a:extLst>
          </p:cNvPr>
          <p:cNvSpPr>
            <a:spLocks noGrp="1"/>
          </p:cNvSpPr>
          <p:nvPr>
            <p:ph type="title"/>
          </p:nvPr>
        </p:nvSpPr>
        <p:spPr>
          <a:xfrm>
            <a:off x="7017513" y="443954"/>
            <a:ext cx="4625321" cy="5456319"/>
          </a:xfrm>
        </p:spPr>
        <p:txBody>
          <a:bodyPr vert="horz" lIns="91440" tIns="45720" rIns="91440" bIns="45720" rtlCol="0" anchor="ctr">
            <a:noAutofit/>
          </a:bodyPr>
          <a:lstStyle/>
          <a:p>
            <a:r>
              <a:rPr lang="en-GB" sz="2000" b="1"/>
              <a:t>Questions</a:t>
            </a:r>
            <a:br>
              <a:rPr lang="en-GB" sz="2000" dirty="0"/>
            </a:br>
            <a:endParaRPr lang="en-GB" sz="2000"/>
          </a:p>
          <a:p>
            <a:r>
              <a:rPr lang="en-GB" sz="2000">
                <a:latin typeface="Aptos Display" panose="020F0302020204030204"/>
                <a:cs typeface="Segoe UI"/>
              </a:rPr>
              <a:t>1. How can you identify the figure in the mosaic as the goddess Minerva? Give at least two pieces of visual evidence.</a:t>
            </a:r>
            <a:br>
              <a:rPr lang="en-GB" sz="2000" dirty="0">
                <a:latin typeface="Aptos Display" panose="020F0302020204030204"/>
                <a:cs typeface="Segoe UI"/>
              </a:rPr>
            </a:br>
            <a:endParaRPr lang="en-GB" sz="2000"/>
          </a:p>
          <a:p>
            <a:r>
              <a:rPr lang="en-GB" sz="2000">
                <a:latin typeface="Aptos Display"/>
                <a:cs typeface="Segoe UI"/>
              </a:rPr>
              <a:t>2. What does the mosaic suggest about Minerva’s character or role? Use details from the image to support your answer.</a:t>
            </a:r>
            <a:br>
              <a:rPr lang="en-GB" sz="2000" dirty="0">
                <a:latin typeface="Aptos Display"/>
                <a:cs typeface="Segoe UI"/>
              </a:rPr>
            </a:br>
            <a:endParaRPr lang="en-GB" sz="2000"/>
          </a:p>
          <a:p>
            <a:r>
              <a:rPr lang="en-GB" sz="2000" dirty="0">
                <a:latin typeface="Aptos Display"/>
                <a:cs typeface="Segoe UI"/>
              </a:rPr>
              <a:t>3. Why did this mosaic require a high level of skill to create? Explain your answer with reference to the use of small tiles </a:t>
            </a:r>
            <a:r>
              <a:rPr lang="en-GB" sz="2000">
                <a:latin typeface="Aptos Display"/>
                <a:cs typeface="Segoe UI"/>
              </a:rPr>
              <a:t>(tesserae) and the level of detail.</a:t>
            </a:r>
            <a:br>
              <a:rPr lang="en-GB" sz="2000" dirty="0">
                <a:latin typeface="Aptos Display"/>
                <a:cs typeface="Segoe UI"/>
              </a:rPr>
            </a:br>
            <a:br>
              <a:rPr lang="en-GB" sz="2000" dirty="0">
                <a:cs typeface="Segoe UI"/>
              </a:rPr>
            </a:br>
            <a:r>
              <a:rPr lang="en-GB" sz="2000">
                <a:cs typeface="Segoe UI"/>
              </a:rPr>
              <a:t>4. What does this suggest about the significance of the gods for the Romans?</a:t>
            </a:r>
            <a:endParaRPr lang="en-GB" sz="2000">
              <a:latin typeface="Aptos Display"/>
            </a:endParaRPr>
          </a:p>
        </p:txBody>
      </p:sp>
      <p:pic>
        <p:nvPicPr>
          <p:cNvPr id="5" name="Picture 4" descr="A page of a book with text and a mosaic&#10;&#10;AI-generated content may be incorrect.">
            <a:extLst>
              <a:ext uri="{FF2B5EF4-FFF2-40B4-BE49-F238E27FC236}">
                <a16:creationId xmlns:a16="http://schemas.microsoft.com/office/drawing/2014/main" id="{8E9272DE-ABAF-351A-8B45-1AC2AE9F6FF7}"/>
              </a:ext>
            </a:extLst>
          </p:cNvPr>
          <p:cNvPicPr>
            <a:picLocks noChangeAspect="1"/>
          </p:cNvPicPr>
          <p:nvPr/>
        </p:nvPicPr>
        <p:blipFill>
          <a:blip r:embed="rId3"/>
          <a:srcRect l="27063" t="14111" r="6334" b="30665"/>
          <a:stretch>
            <a:fillRect/>
          </a:stretch>
        </p:blipFill>
        <p:spPr>
          <a:xfrm>
            <a:off x="669621" y="353122"/>
            <a:ext cx="5227951" cy="6147603"/>
          </a:xfrm>
          <a:prstGeom prst="rect">
            <a:avLst/>
          </a:prstGeom>
        </p:spPr>
      </p:pic>
    </p:spTree>
    <p:extLst>
      <p:ext uri="{BB962C8B-B14F-4D97-AF65-F5344CB8AC3E}">
        <p14:creationId xmlns:p14="http://schemas.microsoft.com/office/powerpoint/2010/main" val="388248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37D19-DD78-2542-82AB-B6C69B083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DC236-CF3B-7EED-5A41-5767F9ADCA3C}"/>
              </a:ext>
            </a:extLst>
          </p:cNvPr>
          <p:cNvSpPr>
            <a:spLocks noGrp="1"/>
          </p:cNvSpPr>
          <p:nvPr>
            <p:ph type="title"/>
          </p:nvPr>
        </p:nvSpPr>
        <p:spPr>
          <a:xfrm>
            <a:off x="6470527" y="2756228"/>
            <a:ext cx="5172308" cy="1344148"/>
          </a:xfrm>
        </p:spPr>
        <p:txBody>
          <a:bodyPr vert="horz" lIns="91440" tIns="45720" rIns="91440" bIns="45720" rtlCol="0" anchor="ctr">
            <a:noAutofit/>
          </a:bodyPr>
          <a:lstStyle/>
          <a:p>
            <a:r>
              <a:rPr lang="en-GB" sz="3200" b="1"/>
              <a:t>Questions</a:t>
            </a:r>
            <a:br>
              <a:rPr lang="en-GB" sz="3200" dirty="0"/>
            </a:br>
            <a:endParaRPr lang="en-GB" sz="3200" dirty="0"/>
          </a:p>
          <a:p>
            <a:r>
              <a:rPr lang="en-GB" sz="3200">
                <a:latin typeface="Aptos Display"/>
                <a:cs typeface="Segoe UI"/>
              </a:rPr>
              <a:t>1. What reasons does Cicero give to explain why Romans believed the gods looked like humans?</a:t>
            </a:r>
            <a:br>
              <a:rPr lang="en-GB" sz="3200" dirty="0">
                <a:cs typeface="Segoe UI"/>
              </a:rPr>
            </a:br>
            <a:br>
              <a:rPr lang="en-GB" sz="3200" dirty="0"/>
            </a:br>
            <a:r>
              <a:rPr lang="en-GB" sz="3200"/>
              <a:t>2. How convincing do you find Cicero’s reasons? Use evidence from the source to support your view.</a:t>
            </a:r>
            <a:br>
              <a:rPr lang="en-GB" sz="3200" dirty="0"/>
            </a:br>
            <a:br>
              <a:rPr lang="en-GB" sz="3200" dirty="0"/>
            </a:br>
            <a:r>
              <a:rPr lang="en-GB" sz="3200"/>
              <a:t>3. What does this source suggest about Roman beliefs about the nature of the gods?</a:t>
            </a:r>
          </a:p>
          <a:p>
            <a:endParaRPr lang="en-GB" sz="3200" dirty="0"/>
          </a:p>
          <a:p>
            <a:endParaRPr lang="en-GB" sz="2000"/>
          </a:p>
        </p:txBody>
      </p:sp>
      <p:pic>
        <p:nvPicPr>
          <p:cNvPr id="6" name="Picture 5" descr="A page of a book&#10;&#10;AI-generated content may be incorrect.">
            <a:extLst>
              <a:ext uri="{FF2B5EF4-FFF2-40B4-BE49-F238E27FC236}">
                <a16:creationId xmlns:a16="http://schemas.microsoft.com/office/drawing/2014/main" id="{D7BB9A23-C098-0B57-8999-E66642C4733F}"/>
              </a:ext>
            </a:extLst>
          </p:cNvPr>
          <p:cNvPicPr>
            <a:picLocks noChangeAspect="1"/>
          </p:cNvPicPr>
          <p:nvPr/>
        </p:nvPicPr>
        <p:blipFill>
          <a:blip r:embed="rId3"/>
          <a:srcRect l="9962" t="6504" r="24330" b="64499"/>
          <a:stretch>
            <a:fillRect/>
          </a:stretch>
        </p:blipFill>
        <p:spPr>
          <a:xfrm>
            <a:off x="841537" y="367061"/>
            <a:ext cx="5175309" cy="5817228"/>
          </a:xfrm>
          <a:prstGeom prst="rect">
            <a:avLst/>
          </a:prstGeom>
        </p:spPr>
      </p:pic>
    </p:spTree>
    <p:extLst>
      <p:ext uri="{BB962C8B-B14F-4D97-AF65-F5344CB8AC3E}">
        <p14:creationId xmlns:p14="http://schemas.microsoft.com/office/powerpoint/2010/main" val="327006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91E92-FC06-8593-E583-5F1A6C970CFA}"/>
              </a:ext>
            </a:extLst>
          </p:cNvPr>
          <p:cNvSpPr>
            <a:spLocks noGrp="1"/>
          </p:cNvSpPr>
          <p:nvPr>
            <p:ph type="title"/>
          </p:nvPr>
        </p:nvSpPr>
        <p:spPr>
          <a:xfrm>
            <a:off x="1245072" y="1289765"/>
            <a:ext cx="3651101" cy="4270963"/>
          </a:xfrm>
        </p:spPr>
        <p:txBody>
          <a:bodyPr anchor="ctr">
            <a:normAutofit/>
          </a:bodyPr>
          <a:lstStyle/>
          <a:p>
            <a:pPr algn="ctr"/>
            <a:r>
              <a:rPr lang="en-GB" sz="5200">
                <a:solidFill>
                  <a:srgbClr val="FFFFFF"/>
                </a:solidFill>
              </a:rPr>
              <a:t>Conclusions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EE3804D-C362-3DB7-5734-7CB9DFB17AC4}"/>
              </a:ext>
            </a:extLst>
          </p:cNvPr>
          <p:cNvSpPr>
            <a:spLocks noGrp="1"/>
          </p:cNvSpPr>
          <p:nvPr>
            <p:ph idx="1"/>
          </p:nvPr>
        </p:nvSpPr>
        <p:spPr>
          <a:xfrm>
            <a:off x="6297233" y="518400"/>
            <a:ext cx="4771607" cy="5837949"/>
          </a:xfrm>
        </p:spPr>
        <p:txBody>
          <a:bodyPr vert="horz" lIns="91440" tIns="45720" rIns="91440" bIns="45720" rtlCol="0" anchor="ctr">
            <a:normAutofit/>
          </a:bodyPr>
          <a:lstStyle/>
          <a:p>
            <a:pPr marL="514350" indent="-514350">
              <a:buAutoNum type="arabicPeriod"/>
            </a:pPr>
            <a:r>
              <a:rPr lang="en-GB" sz="2000">
                <a:solidFill>
                  <a:schemeClr val="tx1">
                    <a:alpha val="80000"/>
                  </a:schemeClr>
                </a:solidFill>
                <a:latin typeface="Aptos"/>
                <a:cs typeface="Segoe UI"/>
              </a:rPr>
              <a:t>Why do Roman myths often show gods behaving badly? Use the sources to support your answer.</a:t>
            </a:r>
            <a:endParaRPr lang="en-GB" sz="2000">
              <a:solidFill>
                <a:schemeClr val="tx1">
                  <a:alpha val="80000"/>
                </a:schemeClr>
              </a:solidFill>
              <a:latin typeface="Aptos"/>
            </a:endParaRPr>
          </a:p>
          <a:p>
            <a:pPr marL="514350" indent="-514350">
              <a:buAutoNum type="arabicPeriod"/>
            </a:pPr>
            <a:endParaRPr lang="en-GB" sz="2000" dirty="0">
              <a:solidFill>
                <a:schemeClr val="tx1">
                  <a:alpha val="80000"/>
                </a:schemeClr>
              </a:solidFill>
              <a:latin typeface="Aptos"/>
              <a:cs typeface="Segoe UI"/>
            </a:endParaRPr>
          </a:p>
          <a:p>
            <a:pPr marL="514350" indent="-514350">
              <a:buAutoNum type="arabicPeriod"/>
            </a:pPr>
            <a:r>
              <a:rPr lang="en-GB" sz="2000">
                <a:solidFill>
                  <a:schemeClr val="tx1">
                    <a:alpha val="80000"/>
                  </a:schemeClr>
                </a:solidFill>
                <a:latin typeface="Aptos"/>
                <a:cs typeface="Segoe UI"/>
              </a:rPr>
              <a:t>Based on the sources, which god or goddess might Romans have considered most important to worship? Why?</a:t>
            </a:r>
            <a:endParaRPr lang="en-GB" sz="2000">
              <a:solidFill>
                <a:schemeClr val="tx1">
                  <a:alpha val="80000"/>
                </a:schemeClr>
              </a:solidFill>
            </a:endParaRPr>
          </a:p>
          <a:p>
            <a:pPr marL="514350" indent="-514350">
              <a:buAutoNum type="arabicPeriod"/>
            </a:pPr>
            <a:endParaRPr lang="en-GB" sz="2000" dirty="0">
              <a:solidFill>
                <a:schemeClr val="tx1">
                  <a:alpha val="80000"/>
                </a:schemeClr>
              </a:solidFill>
              <a:latin typeface="Aptos"/>
              <a:cs typeface="Segoe UI"/>
            </a:endParaRPr>
          </a:p>
          <a:p>
            <a:pPr marL="514350" indent="-514350">
              <a:buAutoNum type="arabicPeriod"/>
            </a:pPr>
            <a:r>
              <a:rPr lang="en-GB" sz="2000">
                <a:solidFill>
                  <a:schemeClr val="tx1">
                    <a:alpha val="80000"/>
                  </a:schemeClr>
                </a:solidFill>
                <a:latin typeface="Aptos"/>
                <a:cs typeface="Segoe UI"/>
              </a:rPr>
              <a:t>What do these sources suggest about Roman values and attitudes towards the gods?</a:t>
            </a:r>
            <a:endParaRPr lang="en-GB"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32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A9C3D79-A800-3D08-B92F-7DA60FA8E27F}"/>
              </a:ext>
            </a:extLst>
          </p:cNvPr>
          <p:cNvSpPr>
            <a:spLocks noGrp="1"/>
          </p:cNvSpPr>
          <p:nvPr>
            <p:ph type="title"/>
          </p:nvPr>
        </p:nvSpPr>
        <p:spPr>
          <a:xfrm>
            <a:off x="804672" y="2053641"/>
            <a:ext cx="3669161" cy="2760098"/>
          </a:xfrm>
        </p:spPr>
        <p:txBody>
          <a:bodyPr>
            <a:normAutofit/>
          </a:bodyPr>
          <a:lstStyle/>
          <a:p>
            <a:r>
              <a:rPr lang="en-GB" sz="4000">
                <a:solidFill>
                  <a:schemeClr val="tx2"/>
                </a:solidFill>
              </a:rPr>
              <a:t>Task 3: Roman Heroes – Further Research</a:t>
            </a:r>
          </a:p>
        </p:txBody>
      </p:sp>
      <p:sp>
        <p:nvSpPr>
          <p:cNvPr id="3" name="Content Placeholder 2">
            <a:extLst>
              <a:ext uri="{FF2B5EF4-FFF2-40B4-BE49-F238E27FC236}">
                <a16:creationId xmlns:a16="http://schemas.microsoft.com/office/drawing/2014/main" id="{9402836E-E7A7-88F2-E89C-D0EB14458974}"/>
              </a:ext>
            </a:extLst>
          </p:cNvPr>
          <p:cNvSpPr>
            <a:spLocks noGrp="1"/>
          </p:cNvSpPr>
          <p:nvPr>
            <p:ph idx="1"/>
          </p:nvPr>
        </p:nvSpPr>
        <p:spPr>
          <a:xfrm>
            <a:off x="6090574" y="89028"/>
            <a:ext cx="5920600" cy="6656310"/>
          </a:xfrm>
          <a:noFill/>
          <a:ln>
            <a:noFill/>
          </a:ln>
        </p:spPr>
        <p:txBody>
          <a:bodyPr vert="horz" lIns="91440" tIns="45720" rIns="91440" bIns="45720" rtlCol="0" anchor="ctr">
            <a:noAutofit/>
          </a:bodyPr>
          <a:lstStyle/>
          <a:p>
            <a:r>
              <a:rPr lang="en-GB" sz="1600" b="1">
                <a:solidFill>
                  <a:schemeClr val="tx2"/>
                </a:solidFill>
              </a:rPr>
              <a:t>Read and make notes</a:t>
            </a:r>
            <a:r>
              <a:rPr lang="en-GB" sz="1600">
                <a:solidFill>
                  <a:schemeClr val="tx2"/>
                </a:solidFill>
              </a:rPr>
              <a:t> on Chapter 2: Roman Heroes.</a:t>
            </a:r>
            <a:endParaRPr lang="en-GB" sz="1600" dirty="0">
              <a:solidFill>
                <a:schemeClr val="tx2"/>
              </a:solidFill>
            </a:endParaRPr>
          </a:p>
          <a:p>
            <a:endParaRPr lang="en-GB" sz="1600" dirty="0">
              <a:solidFill>
                <a:schemeClr val="tx2"/>
              </a:solidFill>
            </a:endParaRPr>
          </a:p>
          <a:p>
            <a:r>
              <a:rPr lang="en-GB" sz="1600">
                <a:solidFill>
                  <a:schemeClr val="tx2"/>
                </a:solidFill>
              </a:rPr>
              <a:t>Conduct </a:t>
            </a:r>
            <a:r>
              <a:rPr lang="en-GB" sz="1600" b="1">
                <a:solidFill>
                  <a:schemeClr val="tx2"/>
                </a:solidFill>
              </a:rPr>
              <a:t>further research</a:t>
            </a:r>
            <a:r>
              <a:rPr lang="en-GB" sz="1600">
                <a:solidFill>
                  <a:schemeClr val="tx2"/>
                </a:solidFill>
              </a:rPr>
              <a:t> on one of the following Roman heroes...</a:t>
            </a:r>
            <a:endParaRPr lang="en-GB" sz="1600" dirty="0">
              <a:solidFill>
                <a:schemeClr val="tx2"/>
              </a:solidFill>
            </a:endParaRPr>
          </a:p>
          <a:p>
            <a:pPr lvl="1"/>
            <a:r>
              <a:rPr lang="en-GB" sz="1600">
                <a:solidFill>
                  <a:schemeClr val="tx2"/>
                </a:solidFill>
              </a:rPr>
              <a:t>Hercules</a:t>
            </a:r>
            <a:endParaRPr lang="en-GB" sz="1600" dirty="0">
              <a:solidFill>
                <a:schemeClr val="tx2"/>
              </a:solidFill>
            </a:endParaRPr>
          </a:p>
          <a:p>
            <a:pPr lvl="1"/>
            <a:r>
              <a:rPr lang="en-GB" sz="1600">
                <a:solidFill>
                  <a:schemeClr val="tx2"/>
                </a:solidFill>
              </a:rPr>
              <a:t>Aeneas</a:t>
            </a:r>
            <a:endParaRPr lang="en-GB" sz="1600" dirty="0">
              <a:solidFill>
                <a:schemeClr val="tx2"/>
              </a:solidFill>
            </a:endParaRPr>
          </a:p>
          <a:p>
            <a:pPr lvl="1"/>
            <a:r>
              <a:rPr lang="en-GB" sz="1600">
                <a:solidFill>
                  <a:schemeClr val="tx2"/>
                </a:solidFill>
              </a:rPr>
              <a:t>Romulus</a:t>
            </a:r>
            <a:endParaRPr lang="en-GB" sz="1600" dirty="0">
              <a:solidFill>
                <a:schemeClr val="tx2"/>
              </a:solidFill>
            </a:endParaRPr>
          </a:p>
          <a:p>
            <a:r>
              <a:rPr lang="en-GB" sz="1600">
                <a:solidFill>
                  <a:schemeClr val="tx2"/>
                </a:solidFill>
              </a:rPr>
              <a:t>Produce a 1–2 page summary (or detailed notes) addressing the following:</a:t>
            </a:r>
            <a:endParaRPr lang="en-GB" sz="1600" dirty="0">
              <a:solidFill>
                <a:schemeClr val="tx2"/>
              </a:solidFill>
            </a:endParaRPr>
          </a:p>
          <a:p>
            <a:r>
              <a:rPr lang="en-GB" sz="1600" b="1">
                <a:solidFill>
                  <a:schemeClr val="tx2"/>
                </a:solidFill>
              </a:rPr>
              <a:t>Myth and Story: </a:t>
            </a:r>
          </a:p>
          <a:p>
            <a:pPr lvl="1"/>
            <a:r>
              <a:rPr lang="en-GB" sz="1600">
                <a:solidFill>
                  <a:schemeClr val="tx2"/>
                </a:solidFill>
              </a:rPr>
              <a:t>Outline the key events of your chosen hero’s story</a:t>
            </a:r>
            <a:endParaRPr lang="en-GB" sz="1600" dirty="0">
              <a:solidFill>
                <a:schemeClr val="tx2"/>
              </a:solidFill>
            </a:endParaRPr>
          </a:p>
          <a:p>
            <a:pPr lvl="1"/>
            <a:r>
              <a:rPr lang="en-GB" sz="1600">
                <a:solidFill>
                  <a:schemeClr val="tx2"/>
                </a:solidFill>
              </a:rPr>
              <a:t>Identify any involvement of the gods</a:t>
            </a:r>
            <a:endParaRPr lang="en-GB" sz="1600" dirty="0">
              <a:solidFill>
                <a:schemeClr val="tx2"/>
              </a:solidFill>
            </a:endParaRPr>
          </a:p>
          <a:p>
            <a:r>
              <a:rPr lang="en-GB" sz="1600" b="1">
                <a:solidFill>
                  <a:schemeClr val="tx2"/>
                </a:solidFill>
              </a:rPr>
              <a:t>Character and Values:</a:t>
            </a:r>
          </a:p>
          <a:p>
            <a:pPr lvl="1"/>
            <a:r>
              <a:rPr lang="en-GB" sz="1600">
                <a:solidFill>
                  <a:schemeClr val="tx2"/>
                </a:solidFill>
              </a:rPr>
              <a:t>What qualities does this hero represent?</a:t>
            </a:r>
            <a:endParaRPr lang="en-GB" sz="1600" dirty="0">
              <a:solidFill>
                <a:schemeClr val="tx2"/>
              </a:solidFill>
            </a:endParaRPr>
          </a:p>
          <a:p>
            <a:pPr lvl="1"/>
            <a:r>
              <a:rPr lang="en-GB" sz="1600">
                <a:solidFill>
                  <a:schemeClr val="tx2"/>
                </a:solidFill>
              </a:rPr>
              <a:t>How do these reflect Roman values (e.g. duty, leadership, strength)?</a:t>
            </a:r>
            <a:endParaRPr lang="en-GB" sz="1600" dirty="0">
              <a:solidFill>
                <a:schemeClr val="tx2"/>
              </a:solidFill>
            </a:endParaRPr>
          </a:p>
          <a:p>
            <a:r>
              <a:rPr lang="en-GB" sz="1600" b="1">
                <a:solidFill>
                  <a:schemeClr val="tx2"/>
                </a:solidFill>
              </a:rPr>
              <a:t>Importance to the Romans:</a:t>
            </a:r>
          </a:p>
          <a:p>
            <a:pPr lvl="1"/>
            <a:r>
              <a:rPr lang="en-GB" sz="1600">
                <a:solidFill>
                  <a:schemeClr val="tx2"/>
                </a:solidFill>
              </a:rPr>
              <a:t>Why was this hero important in Roman culture?</a:t>
            </a:r>
            <a:endParaRPr lang="en-GB" sz="1600" dirty="0">
              <a:solidFill>
                <a:schemeClr val="tx2"/>
              </a:solidFill>
            </a:endParaRPr>
          </a:p>
          <a:p>
            <a:pPr lvl="1"/>
            <a:r>
              <a:rPr lang="en-GB" sz="1600">
                <a:solidFill>
                  <a:schemeClr val="tx2"/>
                </a:solidFill>
              </a:rPr>
              <a:t>How might Romans have used this figure to explain or justify their world?</a:t>
            </a:r>
            <a:endParaRPr lang="en-GB" sz="1600" dirty="0">
              <a:solidFill>
                <a:schemeClr val="tx2"/>
              </a:solidFill>
            </a:endParaRPr>
          </a:p>
          <a:p>
            <a:endParaRPr lang="en-GB" sz="1600" dirty="0">
              <a:solidFill>
                <a:schemeClr val="tx2"/>
              </a:solidFill>
            </a:endParaRPr>
          </a:p>
          <a:p>
            <a:r>
              <a:rPr lang="en-GB" sz="1600">
                <a:solidFill>
                  <a:schemeClr val="tx2"/>
                </a:solidFill>
              </a:rPr>
              <a:t>To what extent is your chosen figure a “typical” Roman hero? Support your view with evidence from your research.</a:t>
            </a:r>
          </a:p>
        </p:txBody>
      </p:sp>
    </p:spTree>
    <p:extLst>
      <p:ext uri="{BB962C8B-B14F-4D97-AF65-F5344CB8AC3E}">
        <p14:creationId xmlns:p14="http://schemas.microsoft.com/office/powerpoint/2010/main" val="367477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53DE9E367654AB7BF158445108B8D" ma:contentTypeVersion="15" ma:contentTypeDescription="Create a new document." ma:contentTypeScope="" ma:versionID="23d7899dc01c6508bd6be9cab4d0aec9">
  <xsd:schema xmlns:xsd="http://www.w3.org/2001/XMLSchema" xmlns:xs="http://www.w3.org/2001/XMLSchema" xmlns:p="http://schemas.microsoft.com/office/2006/metadata/properties" xmlns:ns2="fc84ac98-43fb-478f-9dfa-e29a6e986592" xmlns:ns3="62082727-bf99-444c-b5bd-694c0ed53c36" targetNamespace="http://schemas.microsoft.com/office/2006/metadata/properties" ma:root="true" ma:fieldsID="69767e45a914f4a2995ad51f27b39e3f" ns2:_="" ns3:_="">
    <xsd:import namespace="fc84ac98-43fb-478f-9dfa-e29a6e986592"/>
    <xsd:import namespace="62082727-bf99-444c-b5bd-694c0ed53c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84ac98-43fb-478f-9dfa-e29a6e986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f0d1153-d944-4c21-b182-0bc1117e9fb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082727-bf99-444c-b5bd-694c0ed53c3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62ab058-addc-4ab0-bffc-8846e07e2627}" ma:internalName="TaxCatchAll" ma:showField="CatchAllData" ma:web="62082727-bf99-444c-b5bd-694c0ed53c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84ac98-43fb-478f-9dfa-e29a6e986592">
      <Terms xmlns="http://schemas.microsoft.com/office/infopath/2007/PartnerControls"/>
    </lcf76f155ced4ddcb4097134ff3c332f>
    <TaxCatchAll xmlns="62082727-bf99-444c-b5bd-694c0ed53c36" xsi:nil="true"/>
    <SharedWithUsers xmlns="62082727-bf99-444c-b5bd-694c0ed53c36">
      <UserInfo>
        <DisplayName/>
        <AccountId xsi:nil="true"/>
        <AccountType/>
      </UserInfo>
    </SharedWithUsers>
  </documentManagement>
</p:properties>
</file>

<file path=customXml/itemProps1.xml><?xml version="1.0" encoding="utf-8"?>
<ds:datastoreItem xmlns:ds="http://schemas.openxmlformats.org/officeDocument/2006/customXml" ds:itemID="{4DDC8B73-BEE1-4459-841E-1D98D2054089}"/>
</file>

<file path=customXml/itemProps2.xml><?xml version="1.0" encoding="utf-8"?>
<ds:datastoreItem xmlns:ds="http://schemas.openxmlformats.org/officeDocument/2006/customXml" ds:itemID="{7DD5D24E-D1FD-45F3-BDEC-3064836C115B}"/>
</file>

<file path=customXml/itemProps3.xml><?xml version="1.0" encoding="utf-8"?>
<ds:datastoreItem xmlns:ds="http://schemas.openxmlformats.org/officeDocument/2006/customXml" ds:itemID="{A069CD0D-0954-453F-8404-BF4A21E1C512}"/>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Ancient History:  Transition Work</vt:lpstr>
      <vt:lpstr>Task 1: An Introduction - Note-taking</vt:lpstr>
      <vt:lpstr>Task 2: The Olympian Gods - Sources</vt:lpstr>
      <vt:lpstr>Questions  1. How many Cyclopes are described in the cave, and what are their names? What might the naming of individuals suggest about their role?  2. Which god is the thunderbolt being made for, and what does this suggest about his power and authority?  3. How does Virgil build a sense of fear and power in his description of the thunderbolt?  4. What are the Cyclopes making for Mars, and how does this reflect Roman ideas about war and Mars’ character?  5. Examine the description of Minerva’s armour. What imagery does Virgil use, and what does it suggest about her nature and powers?  6. Which deity is presented as the most powerful or intimidating in this passage? Support your answer with precise evidence from the text. </vt:lpstr>
      <vt:lpstr>Questions  1. What has the painter done to Venus’ appearance to show that she is the goddess of love?  2. What characteristics does this image suggest belong to Venus?  3. Why do you think the Romans might have wanted paintings of the gods on display in their homes? </vt:lpstr>
      <vt:lpstr>Questions  1. How can you identify the figure in the mosaic as the goddess Minerva? Give at least two pieces of visual evidence.  2. What does the mosaic suggest about Minerva’s character or role? Use details from the image to support your answer.  3. Why did this mosaic require a high level of skill to create? Explain your answer with reference to the use of small tiles (tesserae) and the level of detail.  4. What does this suggest about the significance of the gods for the Romans?</vt:lpstr>
      <vt:lpstr>Questions  1. What reasons does Cicero give to explain why Romans believed the gods looked like humans?  2. How convincing do you find Cicero’s reasons? Use evidence from the source to support your view.  3. What does this source suggest about Roman beliefs about the nature of the gods?  </vt:lpstr>
      <vt:lpstr>Conclusions</vt:lpstr>
      <vt:lpstr>Task 3: Roman Heroes – Further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353</cp:revision>
  <dcterms:created xsi:type="dcterms:W3CDTF">2026-06-15T09:28:20Z</dcterms:created>
  <dcterms:modified xsi:type="dcterms:W3CDTF">2026-06-16T13:10:51Z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0x010100BCC53DE9E367654AB7BF158445108B8D</vt:lpwstr>
  </property>
  <property fmtid="{D5CDD505-2E9C-101B-9397-08002B2CF9AE}" pid="3" name="Order">
    <vt:r8>3351000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