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4"/>
  </p:sldMasterIdLst>
  <p:notesMasterIdLst>
    <p:notesMasterId r:id="rId11"/>
  </p:notesMasterIdLst>
  <p:sldIdLst>
    <p:sldId id="256" r:id="rId5"/>
    <p:sldId id="257" r:id="rId6"/>
    <p:sldId id="258" r:id="rId7"/>
    <p:sldId id="259" r:id="rId8"/>
    <p:sldId id="260" r:id="rId9"/>
    <p:sldId id="261" r:id="rId10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8" d="100"/>
          <a:sy n="108" d="100"/>
        </p:scale>
        <p:origin x="730" y="8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tableStyles" Target="tableStyle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3b6ef77a902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3b6ef77a902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g3b6ef77a902_0_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2" name="Google Shape;62;g3b6ef77a902_0_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g3b6ef77a902_0_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0" name="Google Shape;70;g3b6ef77a902_0_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g3b6ef77a902_0_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9" name="Google Shape;79;g3b6ef77a902_0_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g3b6ef77a902_0_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9" name="Google Shape;89;g3b6ef77a902_0_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g3b6ef77a902_0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2" name="Google Shape;102;g3b6ef77a902_0_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55;p13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endParaRPr/>
          </a:p>
        </p:txBody>
      </p:sp>
      <p:pic>
        <p:nvPicPr>
          <p:cNvPr id="56" name="Google Shape;56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75828"/>
            <a:ext cx="9143998" cy="4991843"/>
          </a:xfrm>
          <a:prstGeom prst="rect">
            <a:avLst/>
          </a:prstGeom>
          <a:noFill/>
          <a:ln>
            <a:noFill/>
          </a:ln>
        </p:spPr>
      </p:pic>
      <p:sp>
        <p:nvSpPr>
          <p:cNvPr id="57" name="Google Shape;57;p13"/>
          <p:cNvSpPr/>
          <p:nvPr/>
        </p:nvSpPr>
        <p:spPr>
          <a:xfrm>
            <a:off x="220200" y="1152475"/>
            <a:ext cx="251400" cy="238800"/>
          </a:xfrm>
          <a:prstGeom prst="star5">
            <a:avLst>
              <a:gd name="adj" fmla="val 19098"/>
              <a:gd name="hf" fmla="val 105146"/>
              <a:gd name="vf" fmla="val 110557"/>
            </a:avLst>
          </a:prstGeom>
          <a:solidFill>
            <a:schemeClr val="accent6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58;p13"/>
          <p:cNvSpPr/>
          <p:nvPr/>
        </p:nvSpPr>
        <p:spPr>
          <a:xfrm>
            <a:off x="5162200" y="1152475"/>
            <a:ext cx="251400" cy="238800"/>
          </a:xfrm>
          <a:prstGeom prst="star5">
            <a:avLst>
              <a:gd name="adj" fmla="val 19098"/>
              <a:gd name="hf" fmla="val 105146"/>
              <a:gd name="vf" fmla="val 110557"/>
            </a:avLst>
          </a:prstGeom>
          <a:solidFill>
            <a:schemeClr val="accent6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59;p13"/>
          <p:cNvSpPr/>
          <p:nvPr/>
        </p:nvSpPr>
        <p:spPr>
          <a:xfrm>
            <a:off x="8098700" y="1152475"/>
            <a:ext cx="251400" cy="238800"/>
          </a:xfrm>
          <a:prstGeom prst="star5">
            <a:avLst>
              <a:gd name="adj" fmla="val 19098"/>
              <a:gd name="hf" fmla="val 105146"/>
              <a:gd name="vf" fmla="val 110557"/>
            </a:avLst>
          </a:prstGeom>
          <a:solidFill>
            <a:schemeClr val="accent6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1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65;p1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endParaRPr/>
          </a:p>
        </p:txBody>
      </p:sp>
      <p:pic>
        <p:nvPicPr>
          <p:cNvPr id="66" name="Google Shape;66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551871"/>
            <a:ext cx="9143998" cy="4039756"/>
          </a:xfrm>
          <a:prstGeom prst="rect">
            <a:avLst/>
          </a:prstGeom>
          <a:noFill/>
          <a:ln>
            <a:noFill/>
          </a:ln>
        </p:spPr>
      </p:pic>
      <p:sp>
        <p:nvSpPr>
          <p:cNvPr id="67" name="Google Shape;67;p14"/>
          <p:cNvSpPr/>
          <p:nvPr/>
        </p:nvSpPr>
        <p:spPr>
          <a:xfrm>
            <a:off x="4320600" y="1499450"/>
            <a:ext cx="251400" cy="238800"/>
          </a:xfrm>
          <a:prstGeom prst="star5">
            <a:avLst>
              <a:gd name="adj" fmla="val 19098"/>
              <a:gd name="hf" fmla="val 105146"/>
              <a:gd name="vf" fmla="val 110557"/>
            </a:avLst>
          </a:prstGeom>
          <a:solidFill>
            <a:schemeClr val="accent6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1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73;p1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endParaRPr/>
          </a:p>
        </p:txBody>
      </p:sp>
      <p:pic>
        <p:nvPicPr>
          <p:cNvPr id="74" name="Google Shape;74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184999"/>
            <a:ext cx="9143999" cy="4773501"/>
          </a:xfrm>
          <a:prstGeom prst="rect">
            <a:avLst/>
          </a:prstGeom>
          <a:noFill/>
          <a:ln>
            <a:noFill/>
          </a:ln>
        </p:spPr>
      </p:pic>
      <p:sp>
        <p:nvSpPr>
          <p:cNvPr id="75" name="Google Shape;75;p15"/>
          <p:cNvSpPr/>
          <p:nvPr/>
        </p:nvSpPr>
        <p:spPr>
          <a:xfrm>
            <a:off x="3919575" y="1222225"/>
            <a:ext cx="251400" cy="238800"/>
          </a:xfrm>
          <a:prstGeom prst="star5">
            <a:avLst>
              <a:gd name="adj" fmla="val 19098"/>
              <a:gd name="hf" fmla="val 105146"/>
              <a:gd name="vf" fmla="val 110557"/>
            </a:avLst>
          </a:prstGeom>
          <a:solidFill>
            <a:schemeClr val="accent6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76;p15"/>
          <p:cNvSpPr/>
          <p:nvPr/>
        </p:nvSpPr>
        <p:spPr>
          <a:xfrm>
            <a:off x="6140400" y="1222225"/>
            <a:ext cx="251400" cy="238800"/>
          </a:xfrm>
          <a:prstGeom prst="star5">
            <a:avLst>
              <a:gd name="adj" fmla="val 19098"/>
              <a:gd name="hf" fmla="val 105146"/>
              <a:gd name="vf" fmla="val 110557"/>
            </a:avLst>
          </a:prstGeom>
          <a:solidFill>
            <a:schemeClr val="accent6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p16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endParaRPr/>
          </a:p>
        </p:txBody>
      </p:sp>
      <p:pic>
        <p:nvPicPr>
          <p:cNvPr id="83" name="Google Shape;83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6423" y="0"/>
            <a:ext cx="9091155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84" name="Google Shape;84;p16"/>
          <p:cNvSpPr/>
          <p:nvPr/>
        </p:nvSpPr>
        <p:spPr>
          <a:xfrm>
            <a:off x="4407200" y="1017725"/>
            <a:ext cx="251400" cy="238800"/>
          </a:xfrm>
          <a:prstGeom prst="star5">
            <a:avLst>
              <a:gd name="adj" fmla="val 19098"/>
              <a:gd name="hf" fmla="val 105146"/>
              <a:gd name="vf" fmla="val 110557"/>
            </a:avLst>
          </a:prstGeom>
          <a:solidFill>
            <a:schemeClr val="accent6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85;p16"/>
          <p:cNvSpPr/>
          <p:nvPr/>
        </p:nvSpPr>
        <p:spPr>
          <a:xfrm>
            <a:off x="6462850" y="1017725"/>
            <a:ext cx="251400" cy="238800"/>
          </a:xfrm>
          <a:prstGeom prst="star5">
            <a:avLst>
              <a:gd name="adj" fmla="val 19098"/>
              <a:gd name="hf" fmla="val 105146"/>
              <a:gd name="vf" fmla="val 110557"/>
            </a:avLst>
          </a:prstGeom>
          <a:solidFill>
            <a:schemeClr val="accent6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86;p16"/>
          <p:cNvSpPr/>
          <p:nvPr/>
        </p:nvSpPr>
        <p:spPr>
          <a:xfrm>
            <a:off x="5797325" y="1017725"/>
            <a:ext cx="251400" cy="238800"/>
          </a:xfrm>
          <a:prstGeom prst="star5">
            <a:avLst>
              <a:gd name="adj" fmla="val 19098"/>
              <a:gd name="hf" fmla="val 105146"/>
              <a:gd name="vf" fmla="val 110557"/>
            </a:avLst>
          </a:prstGeom>
          <a:solidFill>
            <a:schemeClr val="accent6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92;p17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endParaRPr/>
          </a:p>
        </p:txBody>
      </p:sp>
      <p:pic>
        <p:nvPicPr>
          <p:cNvPr id="93" name="Google Shape;93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6423" y="0"/>
            <a:ext cx="9091155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94" name="Google Shape;94;p17"/>
          <p:cNvSpPr/>
          <p:nvPr/>
        </p:nvSpPr>
        <p:spPr>
          <a:xfrm>
            <a:off x="2037475" y="1017725"/>
            <a:ext cx="251400" cy="238800"/>
          </a:xfrm>
          <a:prstGeom prst="star5">
            <a:avLst>
              <a:gd name="adj" fmla="val 19098"/>
              <a:gd name="hf" fmla="val 105146"/>
              <a:gd name="vf" fmla="val 110557"/>
            </a:avLst>
          </a:prstGeom>
          <a:solidFill>
            <a:schemeClr val="accent6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95;p17"/>
          <p:cNvSpPr/>
          <p:nvPr/>
        </p:nvSpPr>
        <p:spPr>
          <a:xfrm>
            <a:off x="3922500" y="1841300"/>
            <a:ext cx="251400" cy="238800"/>
          </a:xfrm>
          <a:prstGeom prst="star5">
            <a:avLst>
              <a:gd name="adj" fmla="val 19098"/>
              <a:gd name="hf" fmla="val 105146"/>
              <a:gd name="vf" fmla="val 110557"/>
            </a:avLst>
          </a:prstGeom>
          <a:solidFill>
            <a:schemeClr val="accent6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96;p17"/>
          <p:cNvSpPr/>
          <p:nvPr/>
        </p:nvSpPr>
        <p:spPr>
          <a:xfrm>
            <a:off x="3834025" y="2452350"/>
            <a:ext cx="251400" cy="238800"/>
          </a:xfrm>
          <a:prstGeom prst="star5">
            <a:avLst>
              <a:gd name="adj" fmla="val 19098"/>
              <a:gd name="hf" fmla="val 105146"/>
              <a:gd name="vf" fmla="val 110557"/>
            </a:avLst>
          </a:prstGeom>
          <a:solidFill>
            <a:schemeClr val="accent6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97;p17"/>
          <p:cNvSpPr/>
          <p:nvPr/>
        </p:nvSpPr>
        <p:spPr>
          <a:xfrm>
            <a:off x="4957650" y="1017725"/>
            <a:ext cx="251400" cy="238800"/>
          </a:xfrm>
          <a:prstGeom prst="star5">
            <a:avLst>
              <a:gd name="adj" fmla="val 19098"/>
              <a:gd name="hf" fmla="val 105146"/>
              <a:gd name="vf" fmla="val 110557"/>
            </a:avLst>
          </a:prstGeom>
          <a:solidFill>
            <a:schemeClr val="accent6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98;p17"/>
          <p:cNvSpPr/>
          <p:nvPr/>
        </p:nvSpPr>
        <p:spPr>
          <a:xfrm>
            <a:off x="6112325" y="1017725"/>
            <a:ext cx="251400" cy="238800"/>
          </a:xfrm>
          <a:prstGeom prst="star5">
            <a:avLst>
              <a:gd name="adj" fmla="val 19098"/>
              <a:gd name="hf" fmla="val 105146"/>
              <a:gd name="vf" fmla="val 110557"/>
            </a:avLst>
          </a:prstGeom>
          <a:solidFill>
            <a:schemeClr val="accent6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99;p17"/>
          <p:cNvSpPr/>
          <p:nvPr/>
        </p:nvSpPr>
        <p:spPr>
          <a:xfrm>
            <a:off x="3802975" y="1017725"/>
            <a:ext cx="251400" cy="238800"/>
          </a:xfrm>
          <a:prstGeom prst="star5">
            <a:avLst>
              <a:gd name="adj" fmla="val 19098"/>
              <a:gd name="hf" fmla="val 105146"/>
              <a:gd name="vf" fmla="val 110557"/>
            </a:avLst>
          </a:prstGeom>
          <a:solidFill>
            <a:schemeClr val="accent6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18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5;p18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endParaRPr/>
          </a:p>
        </p:txBody>
      </p:sp>
      <p:pic>
        <p:nvPicPr>
          <p:cNvPr id="106" name="Google Shape;106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66878"/>
            <a:ext cx="9143999" cy="5009744"/>
          </a:xfrm>
          <a:prstGeom prst="rect">
            <a:avLst/>
          </a:prstGeom>
          <a:noFill/>
          <a:ln>
            <a:noFill/>
          </a:ln>
        </p:spPr>
      </p:pic>
      <p:sp>
        <p:nvSpPr>
          <p:cNvPr id="107" name="Google Shape;107;p18"/>
          <p:cNvSpPr/>
          <p:nvPr/>
        </p:nvSpPr>
        <p:spPr>
          <a:xfrm>
            <a:off x="949700" y="1483900"/>
            <a:ext cx="251400" cy="238800"/>
          </a:xfrm>
          <a:prstGeom prst="star5">
            <a:avLst>
              <a:gd name="adj" fmla="val 19098"/>
              <a:gd name="hf" fmla="val 105146"/>
              <a:gd name="vf" fmla="val 110557"/>
            </a:avLst>
          </a:prstGeom>
          <a:solidFill>
            <a:schemeClr val="accent6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;p18"/>
          <p:cNvSpPr/>
          <p:nvPr/>
        </p:nvSpPr>
        <p:spPr>
          <a:xfrm>
            <a:off x="949700" y="1092425"/>
            <a:ext cx="251400" cy="238800"/>
          </a:xfrm>
          <a:prstGeom prst="star5">
            <a:avLst>
              <a:gd name="adj" fmla="val 19098"/>
              <a:gd name="hf" fmla="val 105146"/>
              <a:gd name="vf" fmla="val 110557"/>
            </a:avLst>
          </a:prstGeom>
          <a:solidFill>
            <a:schemeClr val="accent6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DEA5F35DADE6C4093FE6265E22613BB" ma:contentTypeVersion="18" ma:contentTypeDescription="Create a new document." ma:contentTypeScope="" ma:versionID="94914bd5f6d9dc82a78599acaa23148e">
  <xsd:schema xmlns:xsd="http://www.w3.org/2001/XMLSchema" xmlns:xs="http://www.w3.org/2001/XMLSchema" xmlns:p="http://schemas.microsoft.com/office/2006/metadata/properties" xmlns:ns2="2308ebcb-fd6c-4748-977a-6982263cb383" xmlns:ns3="6f6116e6-7325-4b05-9fdc-6c13c799f3df" targetNamespace="http://schemas.microsoft.com/office/2006/metadata/properties" ma:root="true" ma:fieldsID="e2d270c82b8a4fdfc8589d1292f9136f" ns2:_="" ns3:_="">
    <xsd:import namespace="2308ebcb-fd6c-4748-977a-6982263cb383"/>
    <xsd:import namespace="6f6116e6-7325-4b05-9fdc-6c13c799f3d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AutoKeyPoints" minOccurs="0"/>
                <xsd:element ref="ns2:MediaServiceKeyPoints" minOccurs="0"/>
                <xsd:element ref="ns2:MediaServiceLocation" minOccurs="0"/>
                <xsd:element ref="ns2:MediaLengthInSeconds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308ebcb-fd6c-4748-977a-6982263cb38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5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6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MediaLengthInSeconds" ma:index="18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7b697e0f-f111-42dd-b1b0-9a313f6e7a42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f6116e6-7325-4b05-9fdc-6c13c799f3df" elementFormDefault="qualified">
    <xsd:import namespace="http://schemas.microsoft.com/office/2006/documentManagement/types"/>
    <xsd:import namespace="http://schemas.microsoft.com/office/infopath/2007/PartnerControls"/>
    <xsd:element name="SharedWithUsers" ma:index="19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cb0c814d-3651-4d26-ac9b-344a44078130}" ma:internalName="TaxCatchAll" ma:showField="CatchAllData" ma:web="6f6116e6-7325-4b05-9fdc-6c13c799f3d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6f6116e6-7325-4b05-9fdc-6c13c799f3df" xsi:nil="true"/>
    <lcf76f155ced4ddcb4097134ff3c332f xmlns="2308ebcb-fd6c-4748-977a-6982263cb383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2882B3C4-C2B4-4CB3-A3F0-F9CDB097F6A0}"/>
</file>

<file path=customXml/itemProps2.xml><?xml version="1.0" encoding="utf-8"?>
<ds:datastoreItem xmlns:ds="http://schemas.openxmlformats.org/officeDocument/2006/customXml" ds:itemID="{9F2E597D-E58E-4422-9BA5-5DE6986EA25E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D12288F4-6020-4A30-B123-FAEB42611223}">
  <ds:schemaRefs>
    <ds:schemaRef ds:uri="http://purl.org/dc/terms/"/>
    <ds:schemaRef ds:uri="http://purl.org/dc/elements/1.1/"/>
    <ds:schemaRef ds:uri="http://schemas.microsoft.com/office/infopath/2007/PartnerControls"/>
    <ds:schemaRef ds:uri="http://schemas.microsoft.com/office/2006/documentManagement/types"/>
    <ds:schemaRef ds:uri="http://www.w3.org/XML/1998/namespace"/>
    <ds:schemaRef ds:uri="http://purl.org/dc/dcmitype/"/>
    <ds:schemaRef ds:uri="http://schemas.openxmlformats.org/package/2006/metadata/core-properties"/>
    <ds:schemaRef ds:uri="ec6a3f8f-a9b4-40a3-93ad-5ce2638cd264"/>
    <ds:schemaRef ds:uri="http://schemas.microsoft.com/office/2006/metadata/propertie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8" baseType="lpstr">
      <vt:lpstr>Arial</vt:lpstr>
      <vt:lpstr>Simple Light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BHutt</dc:creator>
  <cp:lastModifiedBy>Billy Hutt</cp:lastModifiedBy>
  <cp:revision>1</cp:revision>
  <dcterms:modified xsi:type="dcterms:W3CDTF">2026-03-23T11:14:36Z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0x010100FDEA5F35DADE6C4093FE6265E22613BB</vt:lpwstr>
  </property>
</Properties>
</file>