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9F923-AA2F-446B-ACE7-A77AA1FECB37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41D2318C-26A1-4CBA-B1D5-D6E089EA5D42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gm:t>
    </dgm:pt>
    <dgm:pt modelId="{867B1417-FA7B-4281-8C80-206A3C093BCE}" type="parTrans" cxnId="{23179DCA-5F5D-4254-BC2F-7B8D4735DEEC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6EC8C356-C3A6-4530-9D29-51D02A2EA71F}" type="sibTrans" cxnId="{23179DCA-5F5D-4254-BC2F-7B8D4735DEEC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74BAB5E6-B675-40BE-9BA0-123C25F0F160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gm:t>
    </dgm:pt>
    <dgm:pt modelId="{AEA4461E-76FB-4A20-85E3-B454B855D1CD}" type="par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CD5677E6-2AE3-4487-9F8C-F2942759FDC4}" type="sibTrans" cxnId="{E252D5E1-91DC-4050-8BFA-8044FA82BDD9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59BA7C72-3D6C-4701-BCC1-4C526BA76843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gm:t>
    </dgm:pt>
    <dgm:pt modelId="{F6F0CDD9-5F66-44D8-A8FD-1C3AAD251558}" type="parTrans" cxnId="{205F3EA1-9D93-4739-894A-15FB65164E16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10B782CB-1AFD-4409-A8E2-434732E430FC}" type="sibTrans" cxnId="{205F3EA1-9D93-4739-894A-15FB65164E16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38272A33-8568-40ED-A61C-570DE7D59E1A}">
      <dgm:prSet phldrT="[Text]" custT="1"/>
      <dgm:spPr/>
      <dgm:t>
        <a:bodyPr/>
        <a:lstStyle/>
        <a:p>
          <a:r>
            <a:rPr lang="en-US" sz="1100" b="1" u="none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gm:t>
    </dgm:pt>
    <dgm:pt modelId="{B97038CE-C77B-478D-ACF5-07DCA6C237F4}" type="sibTrans" cxnId="{78ADEC87-226F-462A-9EDF-7407B3D874C3}">
      <dgm:prSet custT="1"/>
      <dgm:spPr/>
      <dgm:t>
        <a:bodyPr/>
        <a:lstStyle/>
        <a:p>
          <a:endParaRPr lang="en-US" sz="8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A426271D-EDD3-4019-8DD7-F76C814B2CE0}" type="parTrans" cxnId="{78ADEC87-226F-462A-9EDF-7407B3D874C3}">
      <dgm:prSet/>
      <dgm:spPr/>
      <dgm:t>
        <a:bodyPr/>
        <a:lstStyle/>
        <a:p>
          <a:endParaRPr lang="en-US" sz="2400" u="sng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gm:t>
    </dgm:pt>
    <dgm:pt modelId="{887E85F7-7DA8-41D7-A761-2CC9D3ED19BE}" type="pres">
      <dgm:prSet presAssocID="{F469F923-AA2F-446B-ACE7-A77AA1FECB37}" presName="Name0" presStyleCnt="0">
        <dgm:presLayoutVars>
          <dgm:dir/>
          <dgm:resizeHandles val="exact"/>
        </dgm:presLayoutVars>
      </dgm:prSet>
      <dgm:spPr/>
    </dgm:pt>
    <dgm:pt modelId="{8E8B1C9D-7F06-4C2E-B364-6B6AB03B0B37}" type="pres">
      <dgm:prSet presAssocID="{41D2318C-26A1-4CBA-B1D5-D6E089EA5D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EE05-C1DD-4A92-AA9D-01C475933802}" type="pres">
      <dgm:prSet presAssocID="{6EC8C356-C3A6-4530-9D29-51D02A2EA7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F019B-7565-41EE-B190-FA9EC04C0B5F}" type="pres">
      <dgm:prSet presAssocID="{6EC8C356-C3A6-4530-9D29-51D02A2EA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C45CF4-8F70-4848-812B-01455C49B75D}" type="pres">
      <dgm:prSet presAssocID="{59BA7C72-3D6C-4701-BCC1-4C526BA768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5460-38CE-40FB-B803-4314E8EE498B}" type="pres">
      <dgm:prSet presAssocID="{10B782CB-1AFD-4409-A8E2-434732E430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33AE08-8F08-420E-A2E2-B85AB597618D}" type="pres">
      <dgm:prSet presAssocID="{10B782CB-1AFD-4409-A8E2-434732E430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0478CE-09E8-4DFF-88B9-F232EABBFC27}" type="pres">
      <dgm:prSet presAssocID="{38272A33-8568-40ED-A61C-570DE7D59E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FE1F3-FC27-4B4E-9B12-EC2DC22142DC}" type="pres">
      <dgm:prSet presAssocID="{B97038CE-C77B-478D-ACF5-07DCA6C237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3A6F79E-FE29-4E37-A1A5-42D5A8162D26}" type="pres">
      <dgm:prSet presAssocID="{B97038CE-C77B-478D-ACF5-07DCA6C237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D71FD9C-97B1-400C-AA61-B08BF60EEDCE}" type="pres">
      <dgm:prSet presAssocID="{74BAB5E6-B675-40BE-9BA0-123C25F0F1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79DCA-5F5D-4254-BC2F-7B8D4735DEEC}" srcId="{F469F923-AA2F-446B-ACE7-A77AA1FECB37}" destId="{41D2318C-26A1-4CBA-B1D5-D6E089EA5D42}" srcOrd="0" destOrd="0" parTransId="{867B1417-FA7B-4281-8C80-206A3C093BCE}" sibTransId="{6EC8C356-C3A6-4530-9D29-51D02A2EA71F}"/>
    <dgm:cxn modelId="{BF7AFA7D-4E38-4AFA-8A83-8A17E79E2AF3}" type="presOf" srcId="{B97038CE-C77B-478D-ACF5-07DCA6C237F4}" destId="{147FE1F3-FC27-4B4E-9B12-EC2DC22142DC}" srcOrd="0" destOrd="0" presId="urn:microsoft.com/office/officeart/2005/8/layout/process1"/>
    <dgm:cxn modelId="{8A713D5D-6AB0-423C-96D2-B1B0CB630C20}" type="presOf" srcId="{10B782CB-1AFD-4409-A8E2-434732E430FC}" destId="{99BB5460-38CE-40FB-B803-4314E8EE498B}" srcOrd="0" destOrd="0" presId="urn:microsoft.com/office/officeart/2005/8/layout/process1"/>
    <dgm:cxn modelId="{20D94303-87FD-4597-8024-B6B218CA0672}" type="presOf" srcId="{41D2318C-26A1-4CBA-B1D5-D6E089EA5D42}" destId="{8E8B1C9D-7F06-4C2E-B364-6B6AB03B0B37}" srcOrd="0" destOrd="0" presId="urn:microsoft.com/office/officeart/2005/8/layout/process1"/>
    <dgm:cxn modelId="{576FF9A2-E5C8-4B6D-8B5D-AA75B03E6928}" type="presOf" srcId="{38272A33-8568-40ED-A61C-570DE7D59E1A}" destId="{540478CE-09E8-4DFF-88B9-F232EABBFC27}" srcOrd="0" destOrd="0" presId="urn:microsoft.com/office/officeart/2005/8/layout/process1"/>
    <dgm:cxn modelId="{ACC28F29-D461-4F92-AE3F-C06E2CBBD788}" type="presOf" srcId="{59BA7C72-3D6C-4701-BCC1-4C526BA76843}" destId="{E3C45CF4-8F70-4848-812B-01455C49B75D}" srcOrd="0" destOrd="0" presId="urn:microsoft.com/office/officeart/2005/8/layout/process1"/>
    <dgm:cxn modelId="{342E5E31-3632-4D4C-8F02-B39B6E0D67DD}" type="presOf" srcId="{F469F923-AA2F-446B-ACE7-A77AA1FECB37}" destId="{887E85F7-7DA8-41D7-A761-2CC9D3ED19BE}" srcOrd="0" destOrd="0" presId="urn:microsoft.com/office/officeart/2005/8/layout/process1"/>
    <dgm:cxn modelId="{2AEAA433-6FBA-4479-886E-B8097C607F55}" type="presOf" srcId="{6EC8C356-C3A6-4530-9D29-51D02A2EA71F}" destId="{8EB7EE05-C1DD-4A92-AA9D-01C475933802}" srcOrd="0" destOrd="0" presId="urn:microsoft.com/office/officeart/2005/8/layout/process1"/>
    <dgm:cxn modelId="{9B2C51D8-9FA6-41FE-A0D8-D884A120F548}" type="presOf" srcId="{B97038CE-C77B-478D-ACF5-07DCA6C237F4}" destId="{63A6F79E-FE29-4E37-A1A5-42D5A8162D26}" srcOrd="1" destOrd="0" presId="urn:microsoft.com/office/officeart/2005/8/layout/process1"/>
    <dgm:cxn modelId="{CDBD59E8-C668-42E5-BF10-2F021A93F117}" type="presOf" srcId="{6EC8C356-C3A6-4530-9D29-51D02A2EA71F}" destId="{529F019B-7565-41EE-B190-FA9EC04C0B5F}" srcOrd="1" destOrd="0" presId="urn:microsoft.com/office/officeart/2005/8/layout/process1"/>
    <dgm:cxn modelId="{267F0B6C-466D-4517-A948-0926DB5522E3}" type="presOf" srcId="{74BAB5E6-B675-40BE-9BA0-123C25F0F160}" destId="{4D71FD9C-97B1-400C-AA61-B08BF60EEDCE}" srcOrd="0" destOrd="0" presId="urn:microsoft.com/office/officeart/2005/8/layout/process1"/>
    <dgm:cxn modelId="{205F3EA1-9D93-4739-894A-15FB65164E16}" srcId="{F469F923-AA2F-446B-ACE7-A77AA1FECB37}" destId="{59BA7C72-3D6C-4701-BCC1-4C526BA76843}" srcOrd="1" destOrd="0" parTransId="{F6F0CDD9-5F66-44D8-A8FD-1C3AAD251558}" sibTransId="{10B782CB-1AFD-4409-A8E2-434732E430FC}"/>
    <dgm:cxn modelId="{E252D5E1-91DC-4050-8BFA-8044FA82BDD9}" srcId="{F469F923-AA2F-446B-ACE7-A77AA1FECB37}" destId="{74BAB5E6-B675-40BE-9BA0-123C25F0F160}" srcOrd="3" destOrd="0" parTransId="{AEA4461E-76FB-4A20-85E3-B454B855D1CD}" sibTransId="{CD5677E6-2AE3-4487-9F8C-F2942759FDC4}"/>
    <dgm:cxn modelId="{78ADEC87-226F-462A-9EDF-7407B3D874C3}" srcId="{F469F923-AA2F-446B-ACE7-A77AA1FECB37}" destId="{38272A33-8568-40ED-A61C-570DE7D59E1A}" srcOrd="2" destOrd="0" parTransId="{A426271D-EDD3-4019-8DD7-F76C814B2CE0}" sibTransId="{B97038CE-C77B-478D-ACF5-07DCA6C237F4}"/>
    <dgm:cxn modelId="{163E4266-9ACF-4400-9142-F2CC45270E7F}" type="presOf" srcId="{10B782CB-1AFD-4409-A8E2-434732E430FC}" destId="{1033AE08-8F08-420E-A2E2-B85AB597618D}" srcOrd="1" destOrd="0" presId="urn:microsoft.com/office/officeart/2005/8/layout/process1"/>
    <dgm:cxn modelId="{5CE0C203-D36B-4E8C-AF41-ADCC69170460}" type="presParOf" srcId="{887E85F7-7DA8-41D7-A761-2CC9D3ED19BE}" destId="{8E8B1C9D-7F06-4C2E-B364-6B6AB03B0B37}" srcOrd="0" destOrd="0" presId="urn:microsoft.com/office/officeart/2005/8/layout/process1"/>
    <dgm:cxn modelId="{B55A7B41-FDC3-414C-8039-40391BCDF37D}" type="presParOf" srcId="{887E85F7-7DA8-41D7-A761-2CC9D3ED19BE}" destId="{8EB7EE05-C1DD-4A92-AA9D-01C475933802}" srcOrd="1" destOrd="0" presId="urn:microsoft.com/office/officeart/2005/8/layout/process1"/>
    <dgm:cxn modelId="{8E5604BD-0673-49ED-A6B6-E307F47F400B}" type="presParOf" srcId="{8EB7EE05-C1DD-4A92-AA9D-01C475933802}" destId="{529F019B-7565-41EE-B190-FA9EC04C0B5F}" srcOrd="0" destOrd="0" presId="urn:microsoft.com/office/officeart/2005/8/layout/process1"/>
    <dgm:cxn modelId="{994BFE44-CAB2-42FF-BF5F-B02FAA337CE0}" type="presParOf" srcId="{887E85F7-7DA8-41D7-A761-2CC9D3ED19BE}" destId="{E3C45CF4-8F70-4848-812B-01455C49B75D}" srcOrd="2" destOrd="0" presId="urn:microsoft.com/office/officeart/2005/8/layout/process1"/>
    <dgm:cxn modelId="{663866C1-769B-4BD5-8B65-3D831C159307}" type="presParOf" srcId="{887E85F7-7DA8-41D7-A761-2CC9D3ED19BE}" destId="{99BB5460-38CE-40FB-B803-4314E8EE498B}" srcOrd="3" destOrd="0" presId="urn:microsoft.com/office/officeart/2005/8/layout/process1"/>
    <dgm:cxn modelId="{91D335D7-A2BB-4DD5-9BA6-BD135CBAD4CA}" type="presParOf" srcId="{99BB5460-38CE-40FB-B803-4314E8EE498B}" destId="{1033AE08-8F08-420E-A2E2-B85AB597618D}" srcOrd="0" destOrd="0" presId="urn:microsoft.com/office/officeart/2005/8/layout/process1"/>
    <dgm:cxn modelId="{6EF4028E-809C-4C5F-B8A1-124B7E1B73D4}" type="presParOf" srcId="{887E85F7-7DA8-41D7-A761-2CC9D3ED19BE}" destId="{540478CE-09E8-4DFF-88B9-F232EABBFC27}" srcOrd="4" destOrd="0" presId="urn:microsoft.com/office/officeart/2005/8/layout/process1"/>
    <dgm:cxn modelId="{A5BB4928-6BAA-4F96-A3B4-E008F9DD811D}" type="presParOf" srcId="{887E85F7-7DA8-41D7-A761-2CC9D3ED19BE}" destId="{147FE1F3-FC27-4B4E-9B12-EC2DC22142DC}" srcOrd="5" destOrd="0" presId="urn:microsoft.com/office/officeart/2005/8/layout/process1"/>
    <dgm:cxn modelId="{129DCDBC-D3E6-4D5C-BCDC-93C9EB6FD5A3}" type="presParOf" srcId="{147FE1F3-FC27-4B4E-9B12-EC2DC22142DC}" destId="{63A6F79E-FE29-4E37-A1A5-42D5A8162D26}" srcOrd="0" destOrd="0" presId="urn:microsoft.com/office/officeart/2005/8/layout/process1"/>
    <dgm:cxn modelId="{1339AD3D-3837-4204-84FB-08280E19E8FD}" type="presParOf" srcId="{887E85F7-7DA8-41D7-A761-2CC9D3ED19BE}" destId="{4D71FD9C-97B1-400C-AA61-B08BF60EED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1C9D-7F06-4C2E-B364-6B6AB03B0B37}">
      <dsp:nvSpPr>
        <dsp:cNvPr id="0" name=""/>
        <dsp:cNvSpPr/>
      </dsp:nvSpPr>
      <dsp:spPr>
        <a:xfrm>
          <a:off x="1924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Research </a:t>
          </a:r>
        </a:p>
      </dsp:txBody>
      <dsp:txXfrm>
        <a:off x="16714" y="118859"/>
        <a:ext cx="812031" cy="475386"/>
      </dsp:txXfrm>
    </dsp:sp>
    <dsp:sp modelId="{8EB7EE05-C1DD-4A92-AA9D-01C475933802}">
      <dsp:nvSpPr>
        <dsp:cNvPr id="0" name=""/>
        <dsp:cNvSpPr/>
      </dsp:nvSpPr>
      <dsp:spPr>
        <a:xfrm>
          <a:off x="927697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927697" y="293936"/>
        <a:ext cx="124895" cy="125231"/>
      </dsp:txXfrm>
    </dsp:sp>
    <dsp:sp modelId="{E3C45CF4-8F70-4848-812B-01455C49B75D}">
      <dsp:nvSpPr>
        <dsp:cNvPr id="0" name=""/>
        <dsp:cNvSpPr/>
      </dsp:nvSpPr>
      <dsp:spPr>
        <a:xfrm>
          <a:off x="1180181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Design</a:t>
          </a:r>
        </a:p>
      </dsp:txBody>
      <dsp:txXfrm>
        <a:off x="1194971" y="118859"/>
        <a:ext cx="812031" cy="475386"/>
      </dsp:txXfrm>
    </dsp:sp>
    <dsp:sp modelId="{99BB5460-38CE-40FB-B803-4314E8EE498B}">
      <dsp:nvSpPr>
        <dsp:cNvPr id="0" name=""/>
        <dsp:cNvSpPr/>
      </dsp:nvSpPr>
      <dsp:spPr>
        <a:xfrm>
          <a:off x="2105953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2105953" y="293936"/>
        <a:ext cx="124895" cy="125231"/>
      </dsp:txXfrm>
    </dsp:sp>
    <dsp:sp modelId="{540478CE-09E8-4DFF-88B9-F232EABBFC27}">
      <dsp:nvSpPr>
        <dsp:cNvPr id="0" name=""/>
        <dsp:cNvSpPr/>
      </dsp:nvSpPr>
      <dsp:spPr>
        <a:xfrm>
          <a:off x="2358437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Make</a:t>
          </a:r>
        </a:p>
      </dsp:txBody>
      <dsp:txXfrm>
        <a:off x="2373227" y="118859"/>
        <a:ext cx="812031" cy="475386"/>
      </dsp:txXfrm>
    </dsp:sp>
    <dsp:sp modelId="{147FE1F3-FC27-4B4E-9B12-EC2DC22142DC}">
      <dsp:nvSpPr>
        <dsp:cNvPr id="0" name=""/>
        <dsp:cNvSpPr/>
      </dsp:nvSpPr>
      <dsp:spPr>
        <a:xfrm>
          <a:off x="3284210" y="252192"/>
          <a:ext cx="178421" cy="208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u="sng" kern="1200">
            <a:solidFill>
              <a:schemeClr val="tx1"/>
            </a:solidFill>
            <a:latin typeface="XCCW Joined 1a" panose="03050602040000000000" pitchFamily="66" charset="0"/>
            <a:cs typeface="Sakkal Majalla" panose="02000000000000000000" pitchFamily="2" charset="-78"/>
          </a:endParaRPr>
        </a:p>
      </dsp:txBody>
      <dsp:txXfrm>
        <a:off x="3284210" y="293936"/>
        <a:ext cx="124895" cy="125231"/>
      </dsp:txXfrm>
    </dsp:sp>
    <dsp:sp modelId="{4D71FD9C-97B1-400C-AA61-B08BF60EEDCE}">
      <dsp:nvSpPr>
        <dsp:cNvPr id="0" name=""/>
        <dsp:cNvSpPr/>
      </dsp:nvSpPr>
      <dsp:spPr>
        <a:xfrm>
          <a:off x="3536693" y="104069"/>
          <a:ext cx="841611" cy="50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>
              <a:solidFill>
                <a:schemeClr val="tx1"/>
              </a:solidFill>
              <a:latin typeface="XCCW Joined 1a" panose="03050602040000000000" pitchFamily="66" charset="0"/>
              <a:cs typeface="Sakkal Majalla" panose="02000000000000000000" pitchFamily="2" charset="-78"/>
            </a:rPr>
            <a:t>Evaluate</a:t>
          </a:r>
        </a:p>
      </dsp:txBody>
      <dsp:txXfrm>
        <a:off x="3551483" y="118859"/>
        <a:ext cx="812031" cy="475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2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8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5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9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4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5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080C-5D3E-4BB8-8CA4-58C21930AD3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3F00-B686-4A48-ADB3-B864B0F87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Texture: </a:t>
            </a:r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7"/>
            <a:ext cx="2943616" cy="3575740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32339" y="888978"/>
            <a:ext cx="2943616" cy="3575739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8124961" y="717224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879904" y="1692369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4036" y="1227398"/>
            <a:ext cx="268271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simple weaving products and samples.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simple collages using a range of materials and textiles.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Sort materials according to their specific qualities.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35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 and recognise how textiles create products.</a:t>
            </a:r>
            <a:endParaRPr lang="en-GB" sz="135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527" y="1356174"/>
            <a:ext cx="2682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overlapping and overlaying to create different effects in collage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large eyed needles to create a simple running stitch.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Begin to develop simp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le applique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Start to explore different stiches.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103814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215001" y="654116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Terrific texture vocabulary!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43014"/>
              </p:ext>
            </p:extLst>
          </p:nvPr>
        </p:nvGraphicFramePr>
        <p:xfrm>
          <a:off x="6370143" y="1038786"/>
          <a:ext cx="5535904" cy="303302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weaving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method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in which two pieces of textile or material are interlaced at a right angle.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636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textiles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type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cloth or woven fabric.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applique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Needlework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where pieces of fabric are sewn or stuck onto larger pieces of fabric to form a picture or pattern.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4912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collage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piece of artwork made by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sticking various different materials onto paper or fabric. This is often layered.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47626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overlapping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Placing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one or more artistic materials on top of one another.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  <a:p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pic>
        <p:nvPicPr>
          <p:cNvPr id="1026" name="Picture 2" descr="maori weaving art for kids | Maori art, Weaving for kids, Weaving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" y="4879146"/>
            <a:ext cx="2425384" cy="18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7 Best Weaving: Art Projects for Kids images | Weaving ar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13" y="4508783"/>
            <a:ext cx="2033312" cy="22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105750" y="4540592"/>
            <a:ext cx="150038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Weaving!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703523">
            <a:off x="1467849" y="4516448"/>
            <a:ext cx="386213" cy="38060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 descr="Kids Collage Art. Kids Craft Idea - Emma Ow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79" y="4117929"/>
            <a:ext cx="1713616" cy="27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xed Media and Coll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85" y="4917083"/>
            <a:ext cx="1521394" cy="18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4405017" y="4521977"/>
            <a:ext cx="150038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Collage!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4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703523">
            <a:off x="5767116" y="4545195"/>
            <a:ext cx="386213" cy="38060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4" name="Picture 10" descr="How to do a Running Stitch | Running stitch, Learn embroide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92" y="4221622"/>
            <a:ext cx="1786806" cy="17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chine Basting Basics - Sew4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95" y="4221622"/>
            <a:ext cx="2010245" cy="17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197353">
            <a:off x="7794719" y="6149370"/>
            <a:ext cx="150038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Running stitch!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9751018" y="6179880"/>
            <a:ext cx="150038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Baste stitch!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3198123">
            <a:off x="9097794" y="5813483"/>
            <a:ext cx="386213" cy="73997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2795789">
            <a:off x="11194490" y="5862653"/>
            <a:ext cx="386213" cy="8699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2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Texture: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7"/>
            <a:ext cx="2943616" cy="3514185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165628" y="888977"/>
            <a:ext cx="2943616" cy="3514185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3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4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8124960" y="734108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06206" y="2414057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3160" y="1329411"/>
            <a:ext cx="2682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simple stitches using smaller eyed needles and finer thread.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more complex weaving products using paper and fabric.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work using tie dyin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g and batik.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527" y="1356174"/>
            <a:ext cx="2682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a wider variety of stitches to create a pattern and join simple textiles.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Observe the design and imitate textural art.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Compare different fabrics and materials to discuss their appropriate uses.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a wider variety of stitches to create patterns and joins simple textiles. 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468420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215001" y="654116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Terrific texture vocabulary!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16304"/>
              </p:ext>
            </p:extLst>
          </p:nvPr>
        </p:nvGraphicFramePr>
        <p:xfrm>
          <a:off x="6370143" y="1038786"/>
          <a:ext cx="5535904" cy="321324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weaving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method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in which two pieces of textile or material are interlaced at a right angle. </a:t>
                      </a:r>
                      <a:endParaRPr lang="en-GB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636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tie dyeing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method of dyeing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to create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pattern by tying different sections of cloth together so certain sections will not absorb the dye.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batik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method for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creating coloured designs where wax is applied to the areas where no dye is wanted.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4700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textiles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type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cloth or woven fabric.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47626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overlapping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Placing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one or more artistic materials on top of one another.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  <a:p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pic>
        <p:nvPicPr>
          <p:cNvPr id="2050" name="Picture 2" descr="11 Weaving Art Ideas For Kids - Bright Star Kids - Fun &amp; Colourful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066" y="4182184"/>
            <a:ext cx="2269822" cy="28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t for Kids: Basic Weaving Using Recycled Plastic Looms - Babbl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05" y="4474264"/>
            <a:ext cx="2374139" cy="15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614077">
            <a:off x="3504832" y="6052056"/>
            <a:ext cx="22158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Weaving products!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7387799">
            <a:off x="3378909" y="5987709"/>
            <a:ext cx="486943" cy="65218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 descr="List of sewing stitches -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04" y="4354939"/>
            <a:ext cx="3513937" cy="24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580806">
            <a:off x="6595771" y="4407930"/>
            <a:ext cx="2215844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Stitching!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 rot="1555606">
            <a:off x="7882005" y="4680927"/>
            <a:ext cx="520321" cy="34844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6" name="Picture 8" descr="dark purple Robert Kaufman pineapple tie dye Batik look fabri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53" y="4489426"/>
            <a:ext cx="1465339" cy="14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w to Tie Dye 101 | the neon tea part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44" y="5122565"/>
            <a:ext cx="1259912" cy="15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580806">
            <a:off x="5692303" y="6066753"/>
            <a:ext cx="1188602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Batik and Tye Dye!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6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 rot="17741564">
            <a:off x="5561901" y="6044992"/>
            <a:ext cx="520321" cy="34844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</a:t>
            </a:r>
            <a:r>
              <a:rPr lang="en-GB" b="1" u="sng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DT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Texture: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05750" y="888977"/>
            <a:ext cx="2943616" cy="3363053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161962" y="888977"/>
            <a:ext cx="2943616" cy="3363053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01361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5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27950" y="914028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6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8124960" y="734108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06206" y="2181384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3160" y="1329411"/>
            <a:ext cx="26827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stories, music and poems for a range of textural pieces.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Select and use appropriate materials to embellish a range of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products using different textiles and fabrics.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527" y="1356174"/>
            <a:ext cx="26827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experience in embellishing fabrics and textiles.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Apply knowledge of different techniques to express feelings.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Work collaboratively on a larger scale to create effects.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3131F20-B42E-48FF-8FA9-C82BFF73A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89318"/>
              </p:ext>
            </p:extLst>
          </p:nvPr>
        </p:nvGraphicFramePr>
        <p:xfrm>
          <a:off x="7570274" y="504"/>
          <a:ext cx="4380230" cy="71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215001" y="654116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Terrific texture vocabulary!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48439"/>
              </p:ext>
            </p:extLst>
          </p:nvPr>
        </p:nvGraphicFramePr>
        <p:xfrm>
          <a:off x="6370143" y="1038786"/>
          <a:ext cx="5535904" cy="30368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embellish 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To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make a product more visually attractive by adding decorative details.</a:t>
                      </a:r>
                      <a:endParaRPr lang="en-GB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6366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collaboration</a:t>
                      </a:r>
                      <a:endParaRPr lang="en-GB" sz="12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Working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with one or more people to create a piece of work.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textural</a:t>
                      </a:r>
                      <a:r>
                        <a:rPr lang="en-GB" sz="20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piece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This relates to either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the surface or feel of a piece of art or</a:t>
                      </a: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the visual ‘feel’ of a piece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i.e. what emotions it inspires.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4700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textiles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type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cloth or woven fabric.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47626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product 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 or substance which serves a purpose. i.e. A pair of slippers for wearing in the home.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pic>
        <p:nvPicPr>
          <p:cNvPr id="3076" name="Picture 4" descr="Textile Education: Fabric Surface Embellishment Techniqu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" y="4333448"/>
            <a:ext cx="2840127" cy="24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098651">
            <a:off x="2729589" y="4311216"/>
            <a:ext cx="158417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Embellishin</a:t>
            </a:r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g work!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9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57445">
            <a:off x="2952280" y="467822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8" name="Picture 6" descr="15 Fun and Easy Sewing Projects for Kids - Dabbles &amp; Babb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72" y="4191999"/>
            <a:ext cx="2548332" cy="26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king slipper in D&amp;T by year 6 | rubina ali | Flick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35" y="4191998"/>
            <a:ext cx="2352519" cy="26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319203">
            <a:off x="5679153" y="4136192"/>
            <a:ext cx="137585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Textile work!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4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666922">
            <a:off x="6713481" y="4428782"/>
            <a:ext cx="284455" cy="3462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84" name="Picture 12" descr="Types of Fabrics: Classification &amp; List of Fabrics - AanyaLin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29" y="5009842"/>
            <a:ext cx="3499694" cy="1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4127950" y="4265049"/>
            <a:ext cx="181571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Fabric types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7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>
            <a:off x="4822160" y="4626930"/>
            <a:ext cx="427293" cy="30635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572</Words>
  <Application>Microsoft Office PowerPoint</Application>
  <PresentationFormat>Widescreen</PresentationFormat>
  <Paragraphs>114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13</cp:revision>
  <dcterms:created xsi:type="dcterms:W3CDTF">2020-05-21T10:28:22Z</dcterms:created>
  <dcterms:modified xsi:type="dcterms:W3CDTF">2020-05-22T12:32:17Z</dcterms:modified>
</cp:coreProperties>
</file>