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60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um ELLIS" userId="c1bdd515-e126-4bb5-8604-1fc2403240f9" providerId="ADAL" clId="{1D0AAA9D-679D-435B-9462-584DE781627A}"/>
    <pc:docChg chg="modSld">
      <pc:chgData name="Callum ELLIS" userId="c1bdd515-e126-4bb5-8604-1fc2403240f9" providerId="ADAL" clId="{1D0AAA9D-679D-435B-9462-584DE781627A}" dt="2023-11-30T14:34:31.234" v="105" actId="1076"/>
      <pc:docMkLst>
        <pc:docMk/>
      </pc:docMkLst>
      <pc:sldChg chg="addSp modSp mod">
        <pc:chgData name="Callum ELLIS" userId="c1bdd515-e126-4bb5-8604-1fc2403240f9" providerId="ADAL" clId="{1D0AAA9D-679D-435B-9462-584DE781627A}" dt="2023-11-30T14:34:31.234" v="105" actId="1076"/>
        <pc:sldMkLst>
          <pc:docMk/>
          <pc:sldMk cId="3535548492" sldId="257"/>
        </pc:sldMkLst>
        <pc:spChg chg="mod">
          <ac:chgData name="Callum ELLIS" userId="c1bdd515-e126-4bb5-8604-1fc2403240f9" providerId="ADAL" clId="{1D0AAA9D-679D-435B-9462-584DE781627A}" dt="2023-11-30T14:28:36.266" v="86" actId="20577"/>
          <ac:spMkLst>
            <pc:docMk/>
            <pc:sldMk cId="3535548492" sldId="257"/>
            <ac:spMk id="4" creationId="{56F7B741-E7C4-FF4F-9B37-86E243B3DAC7}"/>
          </ac:spMkLst>
        </pc:spChg>
        <pc:spChg chg="mod">
          <ac:chgData name="Callum ELLIS" userId="c1bdd515-e126-4bb5-8604-1fc2403240f9" providerId="ADAL" clId="{1D0AAA9D-679D-435B-9462-584DE781627A}" dt="2023-11-30T14:01:07.582" v="9" actId="404"/>
          <ac:spMkLst>
            <pc:docMk/>
            <pc:sldMk cId="3535548492" sldId="257"/>
            <ac:spMk id="6" creationId="{E74D1236-0767-4865-97EB-6B2FFC76D178}"/>
          </ac:spMkLst>
        </pc:spChg>
        <pc:spChg chg="mod">
          <ac:chgData name="Callum ELLIS" userId="c1bdd515-e126-4bb5-8604-1fc2403240f9" providerId="ADAL" clId="{1D0AAA9D-679D-435B-9462-584DE781627A}" dt="2023-11-30T14:01:04.456" v="7" actId="404"/>
          <ac:spMkLst>
            <pc:docMk/>
            <pc:sldMk cId="3535548492" sldId="257"/>
            <ac:spMk id="25" creationId="{D530E97B-32CC-49A8-8B17-2D8BE974B0AC}"/>
          </ac:spMkLst>
        </pc:spChg>
        <pc:spChg chg="mod">
          <ac:chgData name="Callum ELLIS" userId="c1bdd515-e126-4bb5-8604-1fc2403240f9" providerId="ADAL" clId="{1D0AAA9D-679D-435B-9462-584DE781627A}" dt="2023-11-30T14:01:24.627" v="14" actId="404"/>
          <ac:spMkLst>
            <pc:docMk/>
            <pc:sldMk cId="3535548492" sldId="257"/>
            <ac:spMk id="26" creationId="{A7B04A1E-D53D-4B3C-ADCC-7EC43403FC15}"/>
          </ac:spMkLst>
        </pc:spChg>
        <pc:spChg chg="mod">
          <ac:chgData name="Callum ELLIS" userId="c1bdd515-e126-4bb5-8604-1fc2403240f9" providerId="ADAL" clId="{1D0AAA9D-679D-435B-9462-584DE781627A}" dt="2023-11-30T14:01:52.406" v="21" actId="403"/>
          <ac:spMkLst>
            <pc:docMk/>
            <pc:sldMk cId="3535548492" sldId="257"/>
            <ac:spMk id="27" creationId="{C3598269-83ED-46CA-9102-DFD289824CA4}"/>
          </ac:spMkLst>
        </pc:spChg>
        <pc:spChg chg="mod">
          <ac:chgData name="Callum ELLIS" userId="c1bdd515-e126-4bb5-8604-1fc2403240f9" providerId="ADAL" clId="{1D0AAA9D-679D-435B-9462-584DE781627A}" dt="2023-11-30T14:02:10.491" v="26" actId="404"/>
          <ac:spMkLst>
            <pc:docMk/>
            <pc:sldMk cId="3535548492" sldId="257"/>
            <ac:spMk id="28" creationId="{08C9D3C8-40EB-4CAB-AFE6-6F2DAE760386}"/>
          </ac:spMkLst>
        </pc:spChg>
        <pc:spChg chg="mod">
          <ac:chgData name="Callum ELLIS" userId="c1bdd515-e126-4bb5-8604-1fc2403240f9" providerId="ADAL" clId="{1D0AAA9D-679D-435B-9462-584DE781627A}" dt="2023-11-30T14:02:24.650" v="31" actId="404"/>
          <ac:spMkLst>
            <pc:docMk/>
            <pc:sldMk cId="3535548492" sldId="257"/>
            <ac:spMk id="29" creationId="{A39BCE6B-8A32-409D-BA62-2EFC20292FD5}"/>
          </ac:spMkLst>
        </pc:spChg>
        <pc:picChg chg="add mod">
          <ac:chgData name="Callum ELLIS" userId="c1bdd515-e126-4bb5-8604-1fc2403240f9" providerId="ADAL" clId="{1D0AAA9D-679D-435B-9462-584DE781627A}" dt="2023-11-30T14:31:40.465" v="91" actId="1076"/>
          <ac:picMkLst>
            <pc:docMk/>
            <pc:sldMk cId="3535548492" sldId="257"/>
            <ac:picMk id="7" creationId="{EB2952EB-0364-460D-900E-722846F538F1}"/>
          </ac:picMkLst>
        </pc:picChg>
        <pc:picChg chg="add mod">
          <ac:chgData name="Callum ELLIS" userId="c1bdd515-e126-4bb5-8604-1fc2403240f9" providerId="ADAL" clId="{1D0AAA9D-679D-435B-9462-584DE781627A}" dt="2023-11-30T14:32:20.301" v="95" actId="1076"/>
          <ac:picMkLst>
            <pc:docMk/>
            <pc:sldMk cId="3535548492" sldId="257"/>
            <ac:picMk id="10" creationId="{84B5925F-D487-41F9-B910-C1F96AF88123}"/>
          </ac:picMkLst>
        </pc:picChg>
        <pc:picChg chg="add mod">
          <ac:chgData name="Callum ELLIS" userId="c1bdd515-e126-4bb5-8604-1fc2403240f9" providerId="ADAL" clId="{1D0AAA9D-679D-435B-9462-584DE781627A}" dt="2023-11-30T14:33:48.875" v="100" actId="1076"/>
          <ac:picMkLst>
            <pc:docMk/>
            <pc:sldMk cId="3535548492" sldId="257"/>
            <ac:picMk id="12" creationId="{B82AEB44-27EC-4923-9BAB-8877D4AF05B5}"/>
          </ac:picMkLst>
        </pc:picChg>
        <pc:picChg chg="add mod">
          <ac:chgData name="Callum ELLIS" userId="c1bdd515-e126-4bb5-8604-1fc2403240f9" providerId="ADAL" clId="{1D0AAA9D-679D-435B-9462-584DE781627A}" dt="2023-11-30T14:34:31.234" v="105" actId="1076"/>
          <ac:picMkLst>
            <pc:docMk/>
            <pc:sldMk cId="3535548492" sldId="257"/>
            <ac:picMk id="30" creationId="{F65A2B82-FF64-45D6-8065-EE1CB2B6AFDD}"/>
          </ac:picMkLst>
        </pc:picChg>
      </pc:sldChg>
    </pc:docChg>
  </pc:docChgLst>
  <pc:docChgLst>
    <pc:chgData name="Callum ELLIS" userId="c1bdd515-e126-4bb5-8604-1fc2403240f9" providerId="ADAL" clId="{48E463B7-04ED-4B80-BD74-3385EF67782E}"/>
    <pc:docChg chg="custSel modSld">
      <pc:chgData name="Callum ELLIS" userId="c1bdd515-e126-4bb5-8604-1fc2403240f9" providerId="ADAL" clId="{48E463B7-04ED-4B80-BD74-3385EF67782E}" dt="2024-02-01T09:29:27.364" v="465" actId="20577"/>
      <pc:docMkLst>
        <pc:docMk/>
      </pc:docMkLst>
      <pc:sldChg chg="modSp mod">
        <pc:chgData name="Callum ELLIS" userId="c1bdd515-e126-4bb5-8604-1fc2403240f9" providerId="ADAL" clId="{48E463B7-04ED-4B80-BD74-3385EF67782E}" dt="2024-02-01T09:29:27.364" v="465" actId="20577"/>
        <pc:sldMkLst>
          <pc:docMk/>
          <pc:sldMk cId="3535548492" sldId="257"/>
        </pc:sldMkLst>
        <pc:graphicFrameChg chg="mod modGraphic">
          <ac:chgData name="Callum ELLIS" userId="c1bdd515-e126-4bb5-8604-1fc2403240f9" providerId="ADAL" clId="{48E463B7-04ED-4B80-BD74-3385EF67782E}" dt="2024-02-01T09:29:27.364" v="465" actId="20577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01/02/2024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637052" y="71021"/>
            <a:ext cx="3027943" cy="577049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Y5 Autumn Term Mechanisms</a:t>
            </a:r>
          </a:p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Pulleys &amp; Gears (Design)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64805"/>
              </p:ext>
            </p:extLst>
          </p:nvPr>
        </p:nvGraphicFramePr>
        <p:xfrm>
          <a:off x="68414" y="88443"/>
          <a:ext cx="3172592" cy="5319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5987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036605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353762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omic Sans MS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b="1">
                          <a:latin typeface="+mj-lt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>
                          <a:latin typeface="+mj-lt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Pulley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A grooved wheel over which a drive belt can run.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29711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Drive belt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The belt which connects and transfers movement between two pulleys.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4157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Spindle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A round stick with tapered ends used to form and twist a pulley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25140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Driver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The gear or pulley that provides the input movement to the system.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38081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Follower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The gear or pulley that provides the output movement to the system.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522235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Ratio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A relationship between two things when it is expressed in numbers or amounts.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3087217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Transmit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Cause (something) to pass on from one person or place to another.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749216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Circuit diagram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Drawing of the connections and components of a circuit through lines and symbols.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22335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Annotated drawings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Drawings that combine text and sketches to illustrate ideas.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223776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Exploded diagrams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Drawings that show how a product can be assembled and how the separate parts fit together.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668094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Innovation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A new idea, design or product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912138"/>
                  </a:ext>
                </a:extLst>
              </a:tr>
              <a:tr h="222809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Authentic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j-lt"/>
                        </a:rPr>
                        <a:t>Something that is original, not false or </a:t>
                      </a:r>
                      <a:r>
                        <a:rPr lang="en-GB" sz="900">
                          <a:latin typeface="+mj-lt"/>
                        </a:rPr>
                        <a:t>an imitation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2630035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29126" y="719091"/>
            <a:ext cx="3604334" cy="5801855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>
                <a:latin typeface="Comic Sans MS"/>
              </a:rPr>
              <a:t>Learning Sequence </a:t>
            </a:r>
            <a:endParaRPr lang="en-GB" sz="1625" b="1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20843" y="62005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Explore a range of existing products to generate ideas</a:t>
            </a:r>
            <a:endParaRPr lang="en-GB" sz="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Select materials, components and kits according to their function with support</a:t>
            </a:r>
            <a:endParaRPr lang="en-GB" sz="1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Generate a range of design ideas</a:t>
            </a:r>
            <a:endParaRPr lang="en-GB" sz="1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Use annotated drawings/diagrams to communicate ideas</a:t>
            </a:r>
            <a:endParaRPr lang="en-GB" sz="7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Make a step-by-step plan as a guide to making</a:t>
            </a:r>
            <a:endParaRPr lang="en-GB" sz="7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14044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Critically evaluate my design with support of others</a:t>
            </a:r>
            <a:endParaRPr lang="en-GB" sz="10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2952EB-0364-460D-900E-722846F53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336" y="781270"/>
            <a:ext cx="3455264" cy="10705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B5925F-D487-41F9-B910-C1F96AF88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058" y="1928280"/>
            <a:ext cx="1890713" cy="25384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2AEB44-27EC-4923-9BAB-8877D4AF0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914" y="2378859"/>
            <a:ext cx="1599995" cy="2026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65A2B82-FF64-45D6-8065-EE1CB2B6AF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7517" y="4634493"/>
            <a:ext cx="2921556" cy="175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mic Sa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4" ma:contentTypeDescription="Create a new document." ma:contentTypeScope="" ma:versionID="af75e65c8223420d0523a04354c61c25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b56c73a957d9be41ad45942b0df7be82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f2d7258-bf35-44e4-bc36-52e0ecd75c28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FEC3E7-C9EA-4612-B4C7-52CE389B6C9F}"/>
</file>

<file path=customXml/itemProps3.xml><?xml version="1.0" encoding="utf-8"?>
<ds:datastoreItem xmlns:ds="http://schemas.openxmlformats.org/officeDocument/2006/customXml" ds:itemID="{D85D6B31-3A38-4D04-B047-9F850DCC7E73}">
  <ds:schemaRefs>
    <ds:schemaRef ds:uri="33bb1c96-9e37-4a7f-b9f3-36be60426c83"/>
    <ds:schemaRef ds:uri="b3485008-b90c-4508-9c4a-75c9b439d1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</TotalTime>
  <Words>239</Words>
  <Application>Microsoft Office PowerPoint</Application>
  <PresentationFormat>A4 Paper (210x297 mm)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Comic Sans MS</vt:lpstr>
      <vt:lpstr>Sassoon Primary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lastModifiedBy>Callum ELLIS</cp:lastModifiedBy>
  <cp:revision>6</cp:revision>
  <cp:lastPrinted>2019-04-05T13:47:03Z</cp:lastPrinted>
  <dcterms:created xsi:type="dcterms:W3CDTF">2019-03-22T07:10:13Z</dcterms:created>
  <dcterms:modified xsi:type="dcterms:W3CDTF">2024-02-01T09:29:35Z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</Properties>
</file>