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  <p:sldMasterId id="2147483713" r:id="rId6"/>
  </p:sldMasterIdLst>
  <p:sldIdLst>
    <p:sldId id="267" r:id="rId7"/>
    <p:sldId id="280" r:id="rId8"/>
    <p:sldId id="282" r:id="rId9"/>
    <p:sldId id="283" r:id="rId10"/>
    <p:sldId id="284" r:id="rId11"/>
    <p:sldId id="285" r:id="rId12"/>
    <p:sldId id="286" r:id="rId13"/>
    <p:sldId id="292" r:id="rId14"/>
    <p:sldId id="271" r:id="rId15"/>
    <p:sldId id="268" r:id="rId16"/>
    <p:sldId id="257" r:id="rId17"/>
    <p:sldId id="272" r:id="rId18"/>
    <p:sldId id="278" r:id="rId19"/>
    <p:sldId id="293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CROWE" initials="CC" lastIdx="1" clrIdx="0">
    <p:extLst>
      <p:ext uri="{19B8F6BF-5375-455C-9EA6-DF929625EA0E}">
        <p15:presenceInfo xmlns:p15="http://schemas.microsoft.com/office/powerpoint/2012/main" userId="S::Clare.CROWE@rydonprimary.org.uk::635faf12-56cf-42ea-a925-ae817e9a7d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CROWE" userId="635faf12-56cf-42ea-a925-ae817e9a7d79" providerId="ADAL" clId="{A904A593-2AD5-455C-A874-219F26D7CEDC}"/>
    <pc:docChg chg="custSel delSld modSld sldOrd delMainMaster">
      <pc:chgData name="Clare CROWE" userId="635faf12-56cf-42ea-a925-ae817e9a7d79" providerId="ADAL" clId="{A904A593-2AD5-455C-A874-219F26D7CEDC}" dt="2024-01-16T12:07:41.188" v="136" actId="20577"/>
      <pc:docMkLst>
        <pc:docMk/>
      </pc:docMkLst>
      <pc:sldChg chg="ord">
        <pc:chgData name="Clare CROWE" userId="635faf12-56cf-42ea-a925-ae817e9a7d79" providerId="ADAL" clId="{A904A593-2AD5-455C-A874-219F26D7CEDC}" dt="2024-01-16T11:56:57.181" v="117"/>
        <pc:sldMkLst>
          <pc:docMk/>
          <pc:sldMk cId="684638575" sldId="257"/>
        </pc:sldMkLst>
      </pc:sldChg>
      <pc:sldChg chg="modSp mod">
        <pc:chgData name="Clare CROWE" userId="635faf12-56cf-42ea-a925-ae817e9a7d79" providerId="ADAL" clId="{A904A593-2AD5-455C-A874-219F26D7CEDC}" dt="2024-01-16T12:07:41.188" v="136" actId="20577"/>
        <pc:sldMkLst>
          <pc:docMk/>
          <pc:sldMk cId="1563847950" sldId="267"/>
        </pc:sldMkLst>
        <pc:spChg chg="mod">
          <ac:chgData name="Clare CROWE" userId="635faf12-56cf-42ea-a925-ae817e9a7d79" providerId="ADAL" clId="{A904A593-2AD5-455C-A874-219F26D7CEDC}" dt="2024-01-16T12:07:41.188" v="136" actId="20577"/>
          <ac:spMkLst>
            <pc:docMk/>
            <pc:sldMk cId="1563847950" sldId="267"/>
            <ac:spMk id="2" creationId="{5C74B580-774F-40A4-AB57-DA9CDA96A54F}"/>
          </ac:spMkLst>
        </pc:spChg>
      </pc:sldChg>
      <pc:sldChg chg="addSp modSp mod">
        <pc:chgData name="Clare CROWE" userId="635faf12-56cf-42ea-a925-ae817e9a7d79" providerId="ADAL" clId="{A904A593-2AD5-455C-A874-219F26D7CEDC}" dt="2024-01-16T11:51:13.484" v="13" actId="20577"/>
        <pc:sldMkLst>
          <pc:docMk/>
          <pc:sldMk cId="3676221598" sldId="268"/>
        </pc:sldMkLst>
        <pc:spChg chg="add mod">
          <ac:chgData name="Clare CROWE" userId="635faf12-56cf-42ea-a925-ae817e9a7d79" providerId="ADAL" clId="{A904A593-2AD5-455C-A874-219F26D7CEDC}" dt="2024-01-16T11:51:13.484" v="13" actId="20577"/>
          <ac:spMkLst>
            <pc:docMk/>
            <pc:sldMk cId="3676221598" sldId="268"/>
            <ac:spMk id="3" creationId="{8B112AF4-5B9A-4B97-BBF5-FDBC81D1ACE2}"/>
          </ac:spMkLst>
        </pc:spChg>
      </pc:sldChg>
      <pc:sldChg chg="ord">
        <pc:chgData name="Clare CROWE" userId="635faf12-56cf-42ea-a925-ae817e9a7d79" providerId="ADAL" clId="{A904A593-2AD5-455C-A874-219F26D7CEDC}" dt="2024-01-16T11:56:40.485" v="114"/>
        <pc:sldMkLst>
          <pc:docMk/>
          <pc:sldMk cId="3861224483" sldId="271"/>
        </pc:sldMkLst>
      </pc:sldChg>
      <pc:sldChg chg="addSp modSp mod addCm">
        <pc:chgData name="Clare CROWE" userId="635faf12-56cf-42ea-a925-ae817e9a7d79" providerId="ADAL" clId="{A904A593-2AD5-455C-A874-219F26D7CEDC}" dt="2024-01-16T11:51:33.883" v="28" actId="20577"/>
        <pc:sldMkLst>
          <pc:docMk/>
          <pc:sldMk cId="778772294" sldId="272"/>
        </pc:sldMkLst>
        <pc:spChg chg="add mod">
          <ac:chgData name="Clare CROWE" userId="635faf12-56cf-42ea-a925-ae817e9a7d79" providerId="ADAL" clId="{A904A593-2AD5-455C-A874-219F26D7CEDC}" dt="2024-01-16T11:51:33.883" v="28" actId="20577"/>
          <ac:spMkLst>
            <pc:docMk/>
            <pc:sldMk cId="778772294" sldId="272"/>
            <ac:spMk id="2" creationId="{CAB53ACC-64FD-4C13-9BB6-59A4E7BD3DE7}"/>
          </ac:spMkLst>
        </pc:spChg>
      </pc:sldChg>
      <pc:sldChg chg="ord">
        <pc:chgData name="Clare CROWE" userId="635faf12-56cf-42ea-a925-ae817e9a7d79" providerId="ADAL" clId="{A904A593-2AD5-455C-A874-219F26D7CEDC}" dt="2024-01-16T11:56:30.651" v="112"/>
        <pc:sldMkLst>
          <pc:docMk/>
          <pc:sldMk cId="1255461762" sldId="280"/>
        </pc:sldMkLst>
      </pc:sldChg>
      <pc:sldChg chg="delSp modSp mod ord">
        <pc:chgData name="Clare CROWE" userId="635faf12-56cf-42ea-a925-ae817e9a7d79" providerId="ADAL" clId="{A904A593-2AD5-455C-A874-219F26D7CEDC}" dt="2024-01-16T11:52:33.434" v="55"/>
        <pc:sldMkLst>
          <pc:docMk/>
          <pc:sldMk cId="3227015202" sldId="282"/>
        </pc:sldMkLst>
        <pc:spChg chg="del mod">
          <ac:chgData name="Clare CROWE" userId="635faf12-56cf-42ea-a925-ae817e9a7d79" providerId="ADAL" clId="{A904A593-2AD5-455C-A874-219F26D7CEDC}" dt="2024-01-16T11:52:33.434" v="55"/>
          <ac:spMkLst>
            <pc:docMk/>
            <pc:sldMk cId="3227015202" sldId="282"/>
            <ac:spMk id="6" creationId="{9F94E38F-BD46-47A6-BC8C-79AA69A6B435}"/>
          </ac:spMkLst>
        </pc:spChg>
      </pc:sldChg>
      <pc:sldChg chg="delSp mod ord">
        <pc:chgData name="Clare CROWE" userId="635faf12-56cf-42ea-a925-ae817e9a7d79" providerId="ADAL" clId="{A904A593-2AD5-455C-A874-219F26D7CEDC}" dt="2024-01-16T11:52:25.105" v="35" actId="478"/>
        <pc:sldMkLst>
          <pc:docMk/>
          <pc:sldMk cId="2184318427" sldId="283"/>
        </pc:sldMkLst>
        <pc:spChg chg="del">
          <ac:chgData name="Clare CROWE" userId="635faf12-56cf-42ea-a925-ae817e9a7d79" providerId="ADAL" clId="{A904A593-2AD5-455C-A874-219F26D7CEDC}" dt="2024-01-16T11:52:25.105" v="35" actId="478"/>
          <ac:spMkLst>
            <pc:docMk/>
            <pc:sldMk cId="2184318427" sldId="283"/>
            <ac:spMk id="6" creationId="{9F94E38F-BD46-47A6-BC8C-79AA69A6B435}"/>
          </ac:spMkLst>
        </pc:spChg>
      </pc:sldChg>
      <pc:sldChg chg="delSp modSp mod ord">
        <pc:chgData name="Clare CROWE" userId="635faf12-56cf-42ea-a925-ae817e9a7d79" providerId="ADAL" clId="{A904A593-2AD5-455C-A874-219F26D7CEDC}" dt="2024-01-16T11:52:52.472" v="77"/>
        <pc:sldMkLst>
          <pc:docMk/>
          <pc:sldMk cId="3805851374" sldId="284"/>
        </pc:sldMkLst>
        <pc:spChg chg="del mod">
          <ac:chgData name="Clare CROWE" userId="635faf12-56cf-42ea-a925-ae817e9a7d79" providerId="ADAL" clId="{A904A593-2AD5-455C-A874-219F26D7CEDC}" dt="2024-01-16T11:52:52.472" v="77"/>
          <ac:spMkLst>
            <pc:docMk/>
            <pc:sldMk cId="3805851374" sldId="284"/>
            <ac:spMk id="6" creationId="{9F94E38F-BD46-47A6-BC8C-79AA69A6B435}"/>
          </ac:spMkLst>
        </pc:spChg>
      </pc:sldChg>
      <pc:sldChg chg="delSp modSp mod ord">
        <pc:chgData name="Clare CROWE" userId="635faf12-56cf-42ea-a925-ae817e9a7d79" providerId="ADAL" clId="{A904A593-2AD5-455C-A874-219F26D7CEDC}" dt="2024-01-16T11:53:04.272" v="82"/>
        <pc:sldMkLst>
          <pc:docMk/>
          <pc:sldMk cId="3303685950" sldId="285"/>
        </pc:sldMkLst>
        <pc:spChg chg="del mod">
          <ac:chgData name="Clare CROWE" userId="635faf12-56cf-42ea-a925-ae817e9a7d79" providerId="ADAL" clId="{A904A593-2AD5-455C-A874-219F26D7CEDC}" dt="2024-01-16T11:53:04.272" v="82"/>
          <ac:spMkLst>
            <pc:docMk/>
            <pc:sldMk cId="3303685950" sldId="285"/>
            <ac:spMk id="6" creationId="{9F94E38F-BD46-47A6-BC8C-79AA69A6B435}"/>
          </ac:spMkLst>
        </pc:spChg>
      </pc:sldChg>
      <pc:sldChg chg="delSp mod ord">
        <pc:chgData name="Clare CROWE" userId="635faf12-56cf-42ea-a925-ae817e9a7d79" providerId="ADAL" clId="{A904A593-2AD5-455C-A874-219F26D7CEDC}" dt="2024-01-16T11:53:13.955" v="85" actId="478"/>
        <pc:sldMkLst>
          <pc:docMk/>
          <pc:sldMk cId="3526568977" sldId="286"/>
        </pc:sldMkLst>
        <pc:spChg chg="del">
          <ac:chgData name="Clare CROWE" userId="635faf12-56cf-42ea-a925-ae817e9a7d79" providerId="ADAL" clId="{A904A593-2AD5-455C-A874-219F26D7CEDC}" dt="2024-01-16T11:53:13.955" v="85" actId="478"/>
          <ac:spMkLst>
            <pc:docMk/>
            <pc:sldMk cId="3526568977" sldId="286"/>
            <ac:spMk id="6" creationId="{9F94E38F-BD46-47A6-BC8C-79AA69A6B435}"/>
          </ac:spMkLst>
        </pc:spChg>
      </pc:sldChg>
      <pc:sldChg chg="del">
        <pc:chgData name="Clare CROWE" userId="635faf12-56cf-42ea-a925-ae817e9a7d79" providerId="ADAL" clId="{A904A593-2AD5-455C-A874-219F26D7CEDC}" dt="2024-01-16T11:56:20.877" v="110" actId="2696"/>
        <pc:sldMkLst>
          <pc:docMk/>
          <pc:sldMk cId="1542169199" sldId="288"/>
        </pc:sldMkLst>
      </pc:sldChg>
      <pc:sldChg chg="addSp modSp mod ord">
        <pc:chgData name="Clare CROWE" userId="635faf12-56cf-42ea-a925-ae817e9a7d79" providerId="ADAL" clId="{A904A593-2AD5-455C-A874-219F26D7CEDC}" dt="2024-01-16T11:53:31.899" v="102" actId="20577"/>
        <pc:sldMkLst>
          <pc:docMk/>
          <pc:sldMk cId="2885670727" sldId="292"/>
        </pc:sldMkLst>
        <pc:spChg chg="add mod">
          <ac:chgData name="Clare CROWE" userId="635faf12-56cf-42ea-a925-ae817e9a7d79" providerId="ADAL" clId="{A904A593-2AD5-455C-A874-219F26D7CEDC}" dt="2024-01-16T11:53:31.899" v="102" actId="20577"/>
          <ac:spMkLst>
            <pc:docMk/>
            <pc:sldMk cId="2885670727" sldId="292"/>
            <ac:spMk id="7" creationId="{C6111CD5-9594-444B-9A63-5BCA6C557C51}"/>
          </ac:spMkLst>
        </pc:spChg>
      </pc:sldChg>
      <pc:sldChg chg="del">
        <pc:chgData name="Clare CROWE" userId="635faf12-56cf-42ea-a925-ae817e9a7d79" providerId="ADAL" clId="{A904A593-2AD5-455C-A874-219F26D7CEDC}" dt="2024-01-16T11:55:33.949" v="104" actId="2696"/>
        <pc:sldMkLst>
          <pc:docMk/>
          <pc:sldMk cId="1810318999" sldId="294"/>
        </pc:sldMkLst>
      </pc:sldChg>
      <pc:sldChg chg="del">
        <pc:chgData name="Clare CROWE" userId="635faf12-56cf-42ea-a925-ae817e9a7d79" providerId="ADAL" clId="{A904A593-2AD5-455C-A874-219F26D7CEDC}" dt="2024-01-16T11:55:42.112" v="106" actId="2696"/>
        <pc:sldMkLst>
          <pc:docMk/>
          <pc:sldMk cId="2376508095" sldId="295"/>
        </pc:sldMkLst>
      </pc:sldChg>
      <pc:sldChg chg="del">
        <pc:chgData name="Clare CROWE" userId="635faf12-56cf-42ea-a925-ae817e9a7d79" providerId="ADAL" clId="{A904A593-2AD5-455C-A874-219F26D7CEDC}" dt="2024-01-16T11:55:11.400" v="103" actId="2696"/>
        <pc:sldMkLst>
          <pc:docMk/>
          <pc:sldMk cId="589160965" sldId="296"/>
        </pc:sldMkLst>
      </pc:sldChg>
      <pc:sldChg chg="del">
        <pc:chgData name="Clare CROWE" userId="635faf12-56cf-42ea-a925-ae817e9a7d79" providerId="ADAL" clId="{A904A593-2AD5-455C-A874-219F26D7CEDC}" dt="2024-01-16T11:55:36.876" v="105" actId="2696"/>
        <pc:sldMkLst>
          <pc:docMk/>
          <pc:sldMk cId="2178287571" sldId="297"/>
        </pc:sldMkLst>
      </pc:sldChg>
      <pc:sldChg chg="del">
        <pc:chgData name="Clare CROWE" userId="635faf12-56cf-42ea-a925-ae817e9a7d79" providerId="ADAL" clId="{A904A593-2AD5-455C-A874-219F26D7CEDC}" dt="2024-01-16T11:56:02.141" v="107" actId="2696"/>
        <pc:sldMkLst>
          <pc:docMk/>
          <pc:sldMk cId="300517265" sldId="298"/>
        </pc:sldMkLst>
      </pc:sldChg>
      <pc:sldChg chg="del">
        <pc:chgData name="Clare CROWE" userId="635faf12-56cf-42ea-a925-ae817e9a7d79" providerId="ADAL" clId="{A904A593-2AD5-455C-A874-219F26D7CEDC}" dt="2024-01-16T11:56:09.385" v="109" actId="2696"/>
        <pc:sldMkLst>
          <pc:docMk/>
          <pc:sldMk cId="1411300057" sldId="299"/>
        </pc:sldMkLst>
      </pc:sldChg>
      <pc:sldChg chg="del">
        <pc:chgData name="Clare CROWE" userId="635faf12-56cf-42ea-a925-ae817e9a7d79" providerId="ADAL" clId="{A904A593-2AD5-455C-A874-219F26D7CEDC}" dt="2024-01-16T11:56:06.257" v="108" actId="2696"/>
        <pc:sldMkLst>
          <pc:docMk/>
          <pc:sldMk cId="2567010115" sldId="300"/>
        </pc:sldMkLst>
      </pc:sldChg>
      <pc:sldChg chg="del">
        <pc:chgData name="Clare CROWE" userId="635faf12-56cf-42ea-a925-ae817e9a7d79" providerId="ADAL" clId="{A904A593-2AD5-455C-A874-219F26D7CEDC}" dt="2024-01-16T11:56:50.922" v="115" actId="2696"/>
        <pc:sldMkLst>
          <pc:docMk/>
          <pc:sldMk cId="2417307654" sldId="301"/>
        </pc:sldMkLst>
      </pc:sldChg>
      <pc:sldMasterChg chg="del delSldLayout">
        <pc:chgData name="Clare CROWE" userId="635faf12-56cf-42ea-a925-ae817e9a7d79" providerId="ADAL" clId="{A904A593-2AD5-455C-A874-219F26D7CEDC}" dt="2024-01-16T11:56:09.385" v="109" actId="2696"/>
        <pc:sldMasterMkLst>
          <pc:docMk/>
          <pc:sldMasterMk cId="1946900941" sldId="2147483725"/>
        </pc:sldMasterMkLst>
        <pc:sldLayoutChg chg="del">
          <pc:chgData name="Clare CROWE" userId="635faf12-56cf-42ea-a925-ae817e9a7d79" providerId="ADAL" clId="{A904A593-2AD5-455C-A874-219F26D7CEDC}" dt="2024-01-16T11:56:09.385" v="109" actId="2696"/>
          <pc:sldLayoutMkLst>
            <pc:docMk/>
            <pc:sldMasterMk cId="1946900941" sldId="2147483725"/>
            <pc:sldLayoutMk cId="2953956556" sldId="2147483726"/>
          </pc:sldLayoutMkLst>
        </pc:sldLayoutChg>
        <pc:sldLayoutChg chg="del">
          <pc:chgData name="Clare CROWE" userId="635faf12-56cf-42ea-a925-ae817e9a7d79" providerId="ADAL" clId="{A904A593-2AD5-455C-A874-219F26D7CEDC}" dt="2024-01-16T11:56:09.385" v="109" actId="2696"/>
          <pc:sldLayoutMkLst>
            <pc:docMk/>
            <pc:sldMasterMk cId="1946900941" sldId="2147483725"/>
            <pc:sldLayoutMk cId="1426104705" sldId="2147483727"/>
          </pc:sldLayoutMkLst>
        </pc:sldLayoutChg>
        <pc:sldLayoutChg chg="del">
          <pc:chgData name="Clare CROWE" userId="635faf12-56cf-42ea-a925-ae817e9a7d79" providerId="ADAL" clId="{A904A593-2AD5-455C-A874-219F26D7CEDC}" dt="2024-01-16T11:56:09.385" v="109" actId="2696"/>
          <pc:sldLayoutMkLst>
            <pc:docMk/>
            <pc:sldMasterMk cId="1946900941" sldId="2147483725"/>
            <pc:sldLayoutMk cId="3611354585" sldId="2147483728"/>
          </pc:sldLayoutMkLst>
        </pc:sldLayoutChg>
        <pc:sldLayoutChg chg="del">
          <pc:chgData name="Clare CROWE" userId="635faf12-56cf-42ea-a925-ae817e9a7d79" providerId="ADAL" clId="{A904A593-2AD5-455C-A874-219F26D7CEDC}" dt="2024-01-16T11:56:09.385" v="109" actId="2696"/>
          <pc:sldLayoutMkLst>
            <pc:docMk/>
            <pc:sldMasterMk cId="1946900941" sldId="2147483725"/>
            <pc:sldLayoutMk cId="1823071778" sldId="2147483729"/>
          </pc:sldLayoutMkLst>
        </pc:sldLayoutChg>
        <pc:sldLayoutChg chg="del">
          <pc:chgData name="Clare CROWE" userId="635faf12-56cf-42ea-a925-ae817e9a7d79" providerId="ADAL" clId="{A904A593-2AD5-455C-A874-219F26D7CEDC}" dt="2024-01-16T11:56:09.385" v="109" actId="2696"/>
          <pc:sldLayoutMkLst>
            <pc:docMk/>
            <pc:sldMasterMk cId="1946900941" sldId="2147483725"/>
            <pc:sldLayoutMk cId="1962213312" sldId="2147483730"/>
          </pc:sldLayoutMkLst>
        </pc:sldLayoutChg>
        <pc:sldLayoutChg chg="del">
          <pc:chgData name="Clare CROWE" userId="635faf12-56cf-42ea-a925-ae817e9a7d79" providerId="ADAL" clId="{A904A593-2AD5-455C-A874-219F26D7CEDC}" dt="2024-01-16T11:56:09.385" v="109" actId="2696"/>
          <pc:sldLayoutMkLst>
            <pc:docMk/>
            <pc:sldMasterMk cId="1946900941" sldId="2147483725"/>
            <pc:sldLayoutMk cId="3429387629" sldId="2147483731"/>
          </pc:sldLayoutMkLst>
        </pc:sldLayoutChg>
        <pc:sldLayoutChg chg="del">
          <pc:chgData name="Clare CROWE" userId="635faf12-56cf-42ea-a925-ae817e9a7d79" providerId="ADAL" clId="{A904A593-2AD5-455C-A874-219F26D7CEDC}" dt="2024-01-16T11:56:09.385" v="109" actId="2696"/>
          <pc:sldLayoutMkLst>
            <pc:docMk/>
            <pc:sldMasterMk cId="1946900941" sldId="2147483725"/>
            <pc:sldLayoutMk cId="2184405897" sldId="2147483732"/>
          </pc:sldLayoutMkLst>
        </pc:sldLayoutChg>
        <pc:sldLayoutChg chg="del">
          <pc:chgData name="Clare CROWE" userId="635faf12-56cf-42ea-a925-ae817e9a7d79" providerId="ADAL" clId="{A904A593-2AD5-455C-A874-219F26D7CEDC}" dt="2024-01-16T11:56:09.385" v="109" actId="2696"/>
          <pc:sldLayoutMkLst>
            <pc:docMk/>
            <pc:sldMasterMk cId="1946900941" sldId="2147483725"/>
            <pc:sldLayoutMk cId="3552427323" sldId="2147483733"/>
          </pc:sldLayoutMkLst>
        </pc:sldLayoutChg>
        <pc:sldLayoutChg chg="del">
          <pc:chgData name="Clare CROWE" userId="635faf12-56cf-42ea-a925-ae817e9a7d79" providerId="ADAL" clId="{A904A593-2AD5-455C-A874-219F26D7CEDC}" dt="2024-01-16T11:56:09.385" v="109" actId="2696"/>
          <pc:sldLayoutMkLst>
            <pc:docMk/>
            <pc:sldMasterMk cId="1946900941" sldId="2147483725"/>
            <pc:sldLayoutMk cId="1859454544" sldId="2147483734"/>
          </pc:sldLayoutMkLst>
        </pc:sldLayoutChg>
        <pc:sldLayoutChg chg="del">
          <pc:chgData name="Clare CROWE" userId="635faf12-56cf-42ea-a925-ae817e9a7d79" providerId="ADAL" clId="{A904A593-2AD5-455C-A874-219F26D7CEDC}" dt="2024-01-16T11:56:09.385" v="109" actId="2696"/>
          <pc:sldLayoutMkLst>
            <pc:docMk/>
            <pc:sldMasterMk cId="1946900941" sldId="2147483725"/>
            <pc:sldLayoutMk cId="236044647" sldId="2147483735"/>
          </pc:sldLayoutMkLst>
        </pc:sldLayoutChg>
        <pc:sldLayoutChg chg="del">
          <pc:chgData name="Clare CROWE" userId="635faf12-56cf-42ea-a925-ae817e9a7d79" providerId="ADAL" clId="{A904A593-2AD5-455C-A874-219F26D7CEDC}" dt="2024-01-16T11:56:09.385" v="109" actId="2696"/>
          <pc:sldLayoutMkLst>
            <pc:docMk/>
            <pc:sldMasterMk cId="1946900941" sldId="2147483725"/>
            <pc:sldLayoutMk cId="186271884" sldId="2147483736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6T11:51:25.310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7ACC-D6CD-4BD8-9513-5B4A99514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CE5A9-BF07-44A2-BB52-25E29402E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DD89C-C687-4074-81DB-3362F189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064A2-0A77-4BA9-86A8-B2F700FF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4B716-5546-4056-A0A4-1331E31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B069-40E9-483B-9326-B2D48F03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94673-A7DE-4CBC-AD55-B248117B2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05DAB-8BC7-448E-A37E-20E178C6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29F78-E854-4339-B9B0-78E67B45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F537E-7716-4C06-89A8-ECED8D96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1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83930-32E8-4BD5-BEE1-8D850B980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D0796-5607-4507-BEC2-0DDF27EB7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E4789-625F-4B40-8A86-E911821C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23EE5-3CF7-475B-BE22-DACA48C9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A1373-13E2-4C7F-8F05-C9B6C276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6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7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583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13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1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63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980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1F82-9420-414D-9688-16D015F5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A1F29-EE94-4B42-BFBF-DD51618DD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2BCA1-4E64-4DE3-876D-AD819F8F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C1AC3-E988-4DA5-89ED-543F0172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1982-1BCF-41F6-A34C-BC7834E2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06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832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21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2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45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12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052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50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03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41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4F42-3076-43C0-91CD-B74AC8EE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DE842-CFDB-473B-A7BA-0A4772621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779AD-2D52-4B29-B474-3AE72250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D2D6E-DAEC-4CFD-B011-19449457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85D36-78DC-473F-9F97-356738E1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69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42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700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773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9410-0622-4CE7-8F43-D5639FD9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D535-01C3-421F-8CE7-D62DC07E8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748A-F00A-4161-A14F-2ADE86A55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23BA8-4156-4150-9A0B-41E94DD3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46DA6-A2C5-4790-9BAE-FC10DBCF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A649E-A858-4D7D-9656-64D08EB7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5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E514-1B4C-4047-88FA-A6935274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EF5F3-91F3-4249-9A1A-94B36FB68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66FCF-DF9A-40A9-97FF-875008241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9F754-E359-47A5-AC3C-045666A39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E715B-7546-43C9-BA4F-4BB0820E9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A5155-7576-4CC6-90C7-AC55A2F5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45694-542B-4E65-882C-C11C4BC9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88DF2-7A33-4872-A6BC-BC2A1CF4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7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109F-9B84-4ED3-8C1D-11A2DB66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A8016-AA20-44F6-8F54-28D2BBC7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083F9-92B8-435D-8E2E-DCA01085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C0B0C-9311-4425-A752-DFC9E8D4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7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D0417-80A8-4506-BF21-0FFB8A54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6373B-6C58-4D10-8C54-CB0D4619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49141-D145-4878-8A18-C3010F57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4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2AE0-4045-41C5-9F50-727E37FB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614B4-A258-4800-9168-514C854B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4824F-8946-4F57-8AB8-33A5FCBE3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42001-1AB3-4EE9-B4C3-3D643D3D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45C6E-9A32-42A7-8D25-8C90C9DD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34878-8619-4E00-8137-BB50E646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4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4B93-B6E4-4F2C-AF8C-E805E90D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872DC-C058-4B35-BEDA-4CE16C916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15F55-CB7C-49D6-A8C7-5EABD9130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883F7-6360-4014-8B67-C833786B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0CD36-1EFE-4AFD-9A88-A189871A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A159C-C50C-421B-A8A8-50D9496E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5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4E2FC-C9F4-4518-B396-2A266CDD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D6546-7F83-49BE-9449-8927AC25E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769DF-D364-4E46-806A-4C16A25B2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E6C72-5113-4B67-A306-7393C9B37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7FB1-1433-4EDD-A673-1A7F8AD6F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15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4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F96C2E-F901-434C-868A-72D8DAEAA7B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CEDBBD-3667-4556-9789-4F3B8086D7A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61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mp"/><Relationship Id="rId13" Type="http://schemas.openxmlformats.org/officeDocument/2006/relationships/image" Target="../media/image46.tmp"/><Relationship Id="rId3" Type="http://schemas.openxmlformats.org/officeDocument/2006/relationships/image" Target="../media/image36.tmp"/><Relationship Id="rId7" Type="http://schemas.openxmlformats.org/officeDocument/2006/relationships/image" Target="../media/image40.tmp"/><Relationship Id="rId12" Type="http://schemas.openxmlformats.org/officeDocument/2006/relationships/image" Target="../media/image45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tmp"/><Relationship Id="rId11" Type="http://schemas.openxmlformats.org/officeDocument/2006/relationships/image" Target="../media/image44.tmp"/><Relationship Id="rId5" Type="http://schemas.openxmlformats.org/officeDocument/2006/relationships/image" Target="../media/image38.tmp"/><Relationship Id="rId10" Type="http://schemas.openxmlformats.org/officeDocument/2006/relationships/image" Target="../media/image43.tmp"/><Relationship Id="rId4" Type="http://schemas.openxmlformats.org/officeDocument/2006/relationships/image" Target="../media/image37.tmp"/><Relationship Id="rId9" Type="http://schemas.openxmlformats.org/officeDocument/2006/relationships/image" Target="../media/image42.tmp"/><Relationship Id="rId14" Type="http://schemas.openxmlformats.org/officeDocument/2006/relationships/image" Target="../media/image4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mp"/><Relationship Id="rId13" Type="http://schemas.openxmlformats.org/officeDocument/2006/relationships/image" Target="../media/image61.tmp"/><Relationship Id="rId3" Type="http://schemas.openxmlformats.org/officeDocument/2006/relationships/image" Target="../media/image51.tmp"/><Relationship Id="rId7" Type="http://schemas.openxmlformats.org/officeDocument/2006/relationships/image" Target="../media/image55.tmp"/><Relationship Id="rId12" Type="http://schemas.openxmlformats.org/officeDocument/2006/relationships/image" Target="../media/image60.tm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tmp"/><Relationship Id="rId11" Type="http://schemas.openxmlformats.org/officeDocument/2006/relationships/image" Target="../media/image59.tmp"/><Relationship Id="rId5" Type="http://schemas.openxmlformats.org/officeDocument/2006/relationships/image" Target="../media/image53.tmp"/><Relationship Id="rId15" Type="http://schemas.openxmlformats.org/officeDocument/2006/relationships/comments" Target="../comments/comment1.xml"/><Relationship Id="rId10" Type="http://schemas.openxmlformats.org/officeDocument/2006/relationships/image" Target="../media/image58.tmp"/><Relationship Id="rId4" Type="http://schemas.openxmlformats.org/officeDocument/2006/relationships/image" Target="../media/image52.tmp"/><Relationship Id="rId9" Type="http://schemas.openxmlformats.org/officeDocument/2006/relationships/image" Target="../media/image57.tmp"/><Relationship Id="rId14" Type="http://schemas.openxmlformats.org/officeDocument/2006/relationships/image" Target="../media/image62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tmp"/><Relationship Id="rId3" Type="http://schemas.openxmlformats.org/officeDocument/2006/relationships/image" Target="../media/image63.tmp"/><Relationship Id="rId7" Type="http://schemas.openxmlformats.org/officeDocument/2006/relationships/image" Target="../media/image67.tm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tmp"/><Relationship Id="rId11" Type="http://schemas.openxmlformats.org/officeDocument/2006/relationships/image" Target="../media/image71.tmp"/><Relationship Id="rId5" Type="http://schemas.openxmlformats.org/officeDocument/2006/relationships/image" Target="../media/image65.tmp"/><Relationship Id="rId10" Type="http://schemas.openxmlformats.org/officeDocument/2006/relationships/image" Target="../media/image70.tmp"/><Relationship Id="rId4" Type="http://schemas.openxmlformats.org/officeDocument/2006/relationships/image" Target="../media/image64.tmp"/><Relationship Id="rId9" Type="http://schemas.openxmlformats.org/officeDocument/2006/relationships/image" Target="../media/image6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openxmlformats.org/officeDocument/2006/relationships/image" Target="../media/image1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7" Type="http://schemas.openxmlformats.org/officeDocument/2006/relationships/image" Target="../media/image2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mp"/><Relationship Id="rId3" Type="http://schemas.openxmlformats.org/officeDocument/2006/relationships/image" Target="../media/image29.tmp"/><Relationship Id="rId7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tmp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4B580-774F-40A4-AB57-DA9CDA96A54F}"/>
              </a:ext>
            </a:extLst>
          </p:cNvPr>
          <p:cNvSpPr txBox="1"/>
          <p:nvPr/>
        </p:nvSpPr>
        <p:spPr>
          <a:xfrm>
            <a:off x="2676938" y="2411896"/>
            <a:ext cx="6838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QR Codes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Sets 1, 2, 3  &amp; additional sounds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Valid until 11</a:t>
            </a:r>
            <a:r>
              <a:rPr lang="en-GB" sz="2400" baseline="30000" dirty="0">
                <a:latin typeface="Century Gothic" panose="020B0502020202020204" pitchFamily="34" charset="0"/>
              </a:rPr>
              <a:t>th</a:t>
            </a:r>
            <a:r>
              <a:rPr lang="en-GB" sz="2400" dirty="0">
                <a:latin typeface="Century Gothic" panose="020B0502020202020204" pitchFamily="34" charset="0"/>
              </a:rPr>
              <a:t> April 2024</a:t>
            </a:r>
          </a:p>
        </p:txBody>
      </p:sp>
      <p:pic>
        <p:nvPicPr>
          <p:cNvPr id="4098" name="Picture 2" descr="RWI - Read Write Inc. | - William Reynolds">
            <a:extLst>
              <a:ext uri="{FF2B5EF4-FFF2-40B4-BE49-F238E27FC236}">
                <a16:creationId xmlns:a16="http://schemas.microsoft.com/office/drawing/2014/main" id="{C9F81C03-8CAF-4F72-8367-59C8AD4A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2" y="686836"/>
            <a:ext cx="38385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4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ad Write Inc. - YEAR 2 WEBSITE">
            <a:extLst>
              <a:ext uri="{FF2B5EF4-FFF2-40B4-BE49-F238E27FC236}">
                <a16:creationId xmlns:a16="http://schemas.microsoft.com/office/drawing/2014/main" id="{8EE16EF2-D645-4D0E-BB99-8D7A59970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 r="79902" b="61542"/>
          <a:stretch/>
        </p:blipFill>
        <p:spPr bwMode="auto">
          <a:xfrm>
            <a:off x="712017" y="1947948"/>
            <a:ext cx="794952" cy="7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ad Write Inc. - YEAR 2 WEBSITE">
            <a:extLst>
              <a:ext uri="{FF2B5EF4-FFF2-40B4-BE49-F238E27FC236}">
                <a16:creationId xmlns:a16="http://schemas.microsoft.com/office/drawing/2014/main" id="{E5E1679D-08D5-44B4-AFC6-BE140742C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3" t="9330" r="40238" b="60303"/>
          <a:stretch/>
        </p:blipFill>
        <p:spPr bwMode="auto">
          <a:xfrm>
            <a:off x="4030936" y="1947749"/>
            <a:ext cx="780346" cy="7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ad Write Inc. - YEAR 2 WEBSITE">
            <a:extLst>
              <a:ext uri="{FF2B5EF4-FFF2-40B4-BE49-F238E27FC236}">
                <a16:creationId xmlns:a16="http://schemas.microsoft.com/office/drawing/2014/main" id="{2BBC31B7-B2FF-42F9-ADEF-056F1D828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10108" r="59865" b="60533"/>
          <a:stretch/>
        </p:blipFill>
        <p:spPr bwMode="auto">
          <a:xfrm>
            <a:off x="2405404" y="1947749"/>
            <a:ext cx="780347" cy="7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ad Write Inc. - YEAR 2 WEBSITE">
            <a:extLst>
              <a:ext uri="{FF2B5EF4-FFF2-40B4-BE49-F238E27FC236}">
                <a16:creationId xmlns:a16="http://schemas.microsoft.com/office/drawing/2014/main" id="{7EFA8105-BE39-49FF-8F7B-C02FB0E93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5" t="10415" r="20817" b="60767"/>
          <a:stretch/>
        </p:blipFill>
        <p:spPr bwMode="auto">
          <a:xfrm>
            <a:off x="696943" y="5055900"/>
            <a:ext cx="764090" cy="7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ad Write Inc. - YEAR 2 WEBSITE">
            <a:extLst>
              <a:ext uri="{FF2B5EF4-FFF2-40B4-BE49-F238E27FC236}">
                <a16:creationId xmlns:a16="http://schemas.microsoft.com/office/drawing/2014/main" id="{9383344C-6B89-4C3E-BF79-05B06ADE6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t="38922" r="79594" b="32261"/>
          <a:stretch/>
        </p:blipFill>
        <p:spPr bwMode="auto">
          <a:xfrm>
            <a:off x="4115697" y="5138012"/>
            <a:ext cx="695585" cy="6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ad Write Inc. - YEAR 2 WEBSITE">
            <a:extLst>
              <a:ext uri="{FF2B5EF4-FFF2-40B4-BE49-F238E27FC236}">
                <a16:creationId xmlns:a16="http://schemas.microsoft.com/office/drawing/2014/main" id="{6FE36FF2-62EF-4A92-91FA-E3E9EE559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9" t="9872" b="61310"/>
          <a:stretch/>
        </p:blipFill>
        <p:spPr bwMode="auto">
          <a:xfrm>
            <a:off x="2308814" y="5122284"/>
            <a:ext cx="752079" cy="6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ad Write Inc. - YEAR 2 WEBSITE">
            <a:extLst>
              <a:ext uri="{FF2B5EF4-FFF2-40B4-BE49-F238E27FC236}">
                <a16:creationId xmlns:a16="http://schemas.microsoft.com/office/drawing/2014/main" id="{E343D5AC-B48E-487A-983C-7E80B41AE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6" t="38845" r="40752" b="31408"/>
          <a:stretch/>
        </p:blipFill>
        <p:spPr bwMode="auto">
          <a:xfrm>
            <a:off x="8865465" y="2092800"/>
            <a:ext cx="673848" cy="6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Read Write Inc. - YEAR 2 WEBSITE">
            <a:extLst>
              <a:ext uri="{FF2B5EF4-FFF2-40B4-BE49-F238E27FC236}">
                <a16:creationId xmlns:a16="http://schemas.microsoft.com/office/drawing/2014/main" id="{504595BD-050E-4B53-96B4-C4EC832C6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39077" r="59967" b="31176"/>
          <a:stretch/>
        </p:blipFill>
        <p:spPr bwMode="auto">
          <a:xfrm>
            <a:off x="7260826" y="2092800"/>
            <a:ext cx="695586" cy="6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ad Write Inc. - YEAR 2 WEBSITE">
            <a:extLst>
              <a:ext uri="{FF2B5EF4-FFF2-40B4-BE49-F238E27FC236}">
                <a16:creationId xmlns:a16="http://schemas.microsoft.com/office/drawing/2014/main" id="{67633A66-D7A4-44C9-A512-F78F0A5EA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3" t="68979"/>
          <a:stretch/>
        </p:blipFill>
        <p:spPr bwMode="auto">
          <a:xfrm>
            <a:off x="10491103" y="5170006"/>
            <a:ext cx="621045" cy="62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ad Write Inc. - YEAR 2 WEBSITE">
            <a:extLst>
              <a:ext uri="{FF2B5EF4-FFF2-40B4-BE49-F238E27FC236}">
                <a16:creationId xmlns:a16="http://schemas.microsoft.com/office/drawing/2014/main" id="{67509383-E4B7-429A-ADCC-982ACA9F0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6" t="68205" r="20920"/>
          <a:stretch/>
        </p:blipFill>
        <p:spPr bwMode="auto">
          <a:xfrm>
            <a:off x="9012601" y="5162187"/>
            <a:ext cx="606679" cy="6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ad Write Inc. - YEAR 2 WEBSITE">
            <a:extLst>
              <a:ext uri="{FF2B5EF4-FFF2-40B4-BE49-F238E27FC236}">
                <a16:creationId xmlns:a16="http://schemas.microsoft.com/office/drawing/2014/main" id="{42DACD9B-15D1-4681-A091-D0D60D5DA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2" t="39232" b="32337"/>
          <a:stretch/>
        </p:blipFill>
        <p:spPr bwMode="auto">
          <a:xfrm>
            <a:off x="7380720" y="5170006"/>
            <a:ext cx="633553" cy="5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ad Write Inc. - YEAR 2 WEBSITE">
            <a:extLst>
              <a:ext uri="{FF2B5EF4-FFF2-40B4-BE49-F238E27FC236}">
                <a16:creationId xmlns:a16="http://schemas.microsoft.com/office/drawing/2014/main" id="{69FC80E6-1A81-49D4-B55B-D12328906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6" t="39388" r="21126" b="32104"/>
          <a:stretch/>
        </p:blipFill>
        <p:spPr bwMode="auto">
          <a:xfrm>
            <a:off x="10518843" y="2152888"/>
            <a:ext cx="587916" cy="5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084D5-5ACF-4170-8DD9-DC62AE1D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7" y="927311"/>
            <a:ext cx="906407" cy="895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9EF614-548A-47B8-8BEF-000EC3BDC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14" y="917947"/>
            <a:ext cx="923188" cy="904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3E14C0-4EB7-42B6-A039-E8C3D13AA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15" y="947161"/>
            <a:ext cx="923188" cy="9390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F1A60-5483-4C0E-A9B9-402F4CF2A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8" y="3934376"/>
            <a:ext cx="1022366" cy="10302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C386F6-DDB0-4A8F-A338-6BE2A6D923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71" y="3957354"/>
            <a:ext cx="1027080" cy="10302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943C33-121F-4663-BEB3-4B1C7901E9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45" y="4012319"/>
            <a:ext cx="1045191" cy="10435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1C0DE6C-DB94-4678-AA6E-E0FD34B006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10" y="947161"/>
            <a:ext cx="1031218" cy="10424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B525E3-686F-4B01-8651-7484E3E594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31" y="927311"/>
            <a:ext cx="1072005" cy="10424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59C95D-572A-4A2B-A2D5-4CD0513288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335" y="971932"/>
            <a:ext cx="1122579" cy="11208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2D0344C-D44C-4A7A-BEE4-86D5964389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61" y="4015951"/>
            <a:ext cx="1068069" cy="11063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91BF0EF-8FAF-4F8D-92C7-A3CAB238D6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50" y="4012319"/>
            <a:ext cx="1068069" cy="10697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2E1F497-AA67-46B9-A41B-06B55F6403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618" y="4012318"/>
            <a:ext cx="983892" cy="103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12AF4-5B9A-4B97-BBF5-FDBC81D1ACE2}"/>
              </a:ext>
            </a:extLst>
          </p:cNvPr>
          <p:cNvSpPr txBox="1"/>
          <p:nvPr/>
        </p:nvSpPr>
        <p:spPr>
          <a:xfrm>
            <a:off x="2158671" y="441789"/>
            <a:ext cx="393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Set 2 sounds </a:t>
            </a:r>
          </a:p>
        </p:txBody>
      </p:sp>
    </p:spTree>
    <p:extLst>
      <p:ext uri="{BB962C8B-B14F-4D97-AF65-F5344CB8AC3E}">
        <p14:creationId xmlns:p14="http://schemas.microsoft.com/office/powerpoint/2010/main" val="367622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d Write Inc. - YEAR 2 WEBSITE">
            <a:extLst>
              <a:ext uri="{FF2B5EF4-FFF2-40B4-BE49-F238E27FC236}">
                <a16:creationId xmlns:a16="http://schemas.microsoft.com/office/drawing/2014/main" id="{BB8FCE85-D5A0-4861-8D48-43735E28F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08" y="630721"/>
            <a:ext cx="62484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WI Speed Sounds - Caldmore Primary Academy">
            <a:extLst>
              <a:ext uri="{FF2B5EF4-FFF2-40B4-BE49-F238E27FC236}">
                <a16:creationId xmlns:a16="http://schemas.microsoft.com/office/drawing/2014/main" id="{419F4609-8EE4-4158-9E5A-6ABB813B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2" y="345799"/>
            <a:ext cx="1101932" cy="11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WI Speed Sounds - Caldmore Primary Academy">
            <a:extLst>
              <a:ext uri="{FF2B5EF4-FFF2-40B4-BE49-F238E27FC236}">
                <a16:creationId xmlns:a16="http://schemas.microsoft.com/office/drawing/2014/main" id="{802FA8C2-58CA-4A64-93C3-86B20C27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35" y="345799"/>
            <a:ext cx="1110371" cy="11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3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ad Write Inc. - YEAR 2 WEBSITE">
            <a:extLst>
              <a:ext uri="{FF2B5EF4-FFF2-40B4-BE49-F238E27FC236}">
                <a16:creationId xmlns:a16="http://schemas.microsoft.com/office/drawing/2014/main" id="{C243E797-C4F8-4DE9-BD62-C5DD64D1B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0" b="74912"/>
          <a:stretch/>
        </p:blipFill>
        <p:spPr bwMode="auto">
          <a:xfrm>
            <a:off x="514509" y="2003058"/>
            <a:ext cx="1282148" cy="12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ad Write Inc. - YEAR 2 WEBSITE">
            <a:extLst>
              <a:ext uri="{FF2B5EF4-FFF2-40B4-BE49-F238E27FC236}">
                <a16:creationId xmlns:a16="http://schemas.microsoft.com/office/drawing/2014/main" id="{622D4731-4271-409D-961A-D93276FF2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6" t="-160" r="59756" b="75449"/>
          <a:stretch/>
        </p:blipFill>
        <p:spPr bwMode="auto">
          <a:xfrm>
            <a:off x="2054504" y="1994021"/>
            <a:ext cx="125895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ad Write Inc. - YEAR 2 WEBSITE">
            <a:extLst>
              <a:ext uri="{FF2B5EF4-FFF2-40B4-BE49-F238E27FC236}">
                <a16:creationId xmlns:a16="http://schemas.microsoft.com/office/drawing/2014/main" id="{0064F48F-FC1A-418C-93D0-AE2AA5ECB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2" r="80223" b="50336"/>
          <a:stretch/>
        </p:blipFill>
        <p:spPr bwMode="auto">
          <a:xfrm>
            <a:off x="3536500" y="2033347"/>
            <a:ext cx="1235765" cy="12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ead Write Inc. - YEAR 2 WEBSITE">
            <a:extLst>
              <a:ext uri="{FF2B5EF4-FFF2-40B4-BE49-F238E27FC236}">
                <a16:creationId xmlns:a16="http://schemas.microsoft.com/office/drawing/2014/main" id="{FE1A38AC-8887-48A9-9215-7A8E03232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24417" r="60286" b="50873"/>
          <a:stretch/>
        </p:blipFill>
        <p:spPr bwMode="auto">
          <a:xfrm>
            <a:off x="6349844" y="2003058"/>
            <a:ext cx="120594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ad Write Inc. - YEAR 2 WEBSITE">
            <a:extLst>
              <a:ext uri="{FF2B5EF4-FFF2-40B4-BE49-F238E27FC236}">
                <a16:creationId xmlns:a16="http://schemas.microsoft.com/office/drawing/2014/main" id="{4DBC2436-55BE-4B61-8321-F4F10E965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8" t="25356" b="50202"/>
          <a:stretch/>
        </p:blipFill>
        <p:spPr bwMode="auto">
          <a:xfrm>
            <a:off x="514509" y="5297558"/>
            <a:ext cx="1295400" cy="12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Read Write Inc. - YEAR 2 WEBSITE">
            <a:extLst>
              <a:ext uri="{FF2B5EF4-FFF2-40B4-BE49-F238E27FC236}">
                <a16:creationId xmlns:a16="http://schemas.microsoft.com/office/drawing/2014/main" id="{98A403BC-9181-47DA-915A-BE95FCE1D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6" t="25088" r="20732" b="49933"/>
          <a:stretch/>
        </p:blipFill>
        <p:spPr bwMode="auto">
          <a:xfrm>
            <a:off x="9698904" y="2054721"/>
            <a:ext cx="1219200" cy="12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ad Write Inc. - YEAR 2 WEBSITE">
            <a:extLst>
              <a:ext uri="{FF2B5EF4-FFF2-40B4-BE49-F238E27FC236}">
                <a16:creationId xmlns:a16="http://schemas.microsoft.com/office/drawing/2014/main" id="{4A834202-5BCA-4B41-9555-469C7EE30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 t="49262" r="59968" b="24710"/>
          <a:stretch/>
        </p:blipFill>
        <p:spPr bwMode="auto">
          <a:xfrm>
            <a:off x="3638208" y="5219287"/>
            <a:ext cx="1232452" cy="12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ad Write Inc. - YEAR 2 WEBSITE">
            <a:extLst>
              <a:ext uri="{FF2B5EF4-FFF2-40B4-BE49-F238E27FC236}">
                <a16:creationId xmlns:a16="http://schemas.microsoft.com/office/drawing/2014/main" id="{BA84845A-1CAE-43B4-80EA-5643FE066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6" t="24954" r="40350" b="50336"/>
          <a:stretch/>
        </p:blipFill>
        <p:spPr bwMode="auto">
          <a:xfrm>
            <a:off x="8011122" y="2054721"/>
            <a:ext cx="123245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ad Write Inc. - YEAR 2 WEBSITE">
            <a:extLst>
              <a:ext uri="{FF2B5EF4-FFF2-40B4-BE49-F238E27FC236}">
                <a16:creationId xmlns:a16="http://schemas.microsoft.com/office/drawing/2014/main" id="{D4D74021-282C-45E2-8634-1132C3787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3" r="79798" b="24710"/>
          <a:stretch/>
        </p:blipFill>
        <p:spPr bwMode="auto">
          <a:xfrm>
            <a:off x="2049854" y="5297558"/>
            <a:ext cx="1262270" cy="12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ad Write Inc. - YEAR 2 WEBSITE">
            <a:extLst>
              <a:ext uri="{FF2B5EF4-FFF2-40B4-BE49-F238E27FC236}">
                <a16:creationId xmlns:a16="http://schemas.microsoft.com/office/drawing/2014/main" id="{300311C2-E8B4-40EE-9C45-C6636A6FE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8" t="50604" r="20944" b="25760"/>
          <a:stretch/>
        </p:blipFill>
        <p:spPr bwMode="auto">
          <a:xfrm>
            <a:off x="8155419" y="5337315"/>
            <a:ext cx="1192696" cy="11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Read Write Inc. - YEAR 2 WEBSITE">
            <a:extLst>
              <a:ext uri="{FF2B5EF4-FFF2-40B4-BE49-F238E27FC236}">
                <a16:creationId xmlns:a16="http://schemas.microsoft.com/office/drawing/2014/main" id="{5DA7E191-910B-4ACF-B072-A304643F7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4" t="50403" b="25625"/>
          <a:stretch/>
        </p:blipFill>
        <p:spPr bwMode="auto">
          <a:xfrm>
            <a:off x="9985876" y="5337315"/>
            <a:ext cx="1288774" cy="11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ad Write Inc. - YEAR 2 WEBSITE">
            <a:extLst>
              <a:ext uri="{FF2B5EF4-FFF2-40B4-BE49-F238E27FC236}">
                <a16:creationId xmlns:a16="http://schemas.microsoft.com/office/drawing/2014/main" id="{024D4092-68C5-422E-98F2-73F5F5015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6" t="49396" r="40562" b="26162"/>
          <a:stretch/>
        </p:blipFill>
        <p:spPr bwMode="auto">
          <a:xfrm>
            <a:off x="6349844" y="5297558"/>
            <a:ext cx="1219200" cy="12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308BED-CA76-48D9-954D-736597A9B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4" y="814162"/>
            <a:ext cx="1115270" cy="1143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D8B5D-D44C-460D-A65D-64695F901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74" y="738027"/>
            <a:ext cx="121365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3A2814-21D0-4F3A-9A09-EFFBB03A0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57" y="777119"/>
            <a:ext cx="1205949" cy="1217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C11533-EEED-439A-A26A-BC8ACEB46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94" y="732163"/>
            <a:ext cx="1213650" cy="1225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DB1E2-98EE-4159-AB45-7A4C3C1D7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43" y="776235"/>
            <a:ext cx="1177370" cy="11809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2B1258-AF1E-4EDA-AE16-4FF514DA7B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19" y="787932"/>
            <a:ext cx="1177370" cy="11575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B3CF8B-23A3-4681-A419-FC7748D7B2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4" y="3940396"/>
            <a:ext cx="1213650" cy="12080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EF890AB-F666-4A54-9058-AB1CF25F7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67" y="3913975"/>
            <a:ext cx="1258957" cy="126088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E4BFBA4-63CE-4792-9721-EA6A54881C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25" y="3913975"/>
            <a:ext cx="1232452" cy="12515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6329EC-3D1F-401E-8C05-A9931D8A6A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44" y="3858684"/>
            <a:ext cx="1355863" cy="13620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BFDDFE-3B21-436C-98D1-06CA7E494D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03" y="3858684"/>
            <a:ext cx="1408490" cy="143887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6E7F3A5-C46F-4120-ADE2-3B746F7701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983" y="3858684"/>
            <a:ext cx="1430060" cy="1438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53ACC-64FD-4C13-9BB6-59A4E7BD3DE7}"/>
              </a:ext>
            </a:extLst>
          </p:cNvPr>
          <p:cNvSpPr txBox="1"/>
          <p:nvPr/>
        </p:nvSpPr>
        <p:spPr>
          <a:xfrm>
            <a:off x="3312124" y="342900"/>
            <a:ext cx="379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Set 3 sounds </a:t>
            </a:r>
          </a:p>
        </p:txBody>
      </p:sp>
    </p:spTree>
    <p:extLst>
      <p:ext uri="{BB962C8B-B14F-4D97-AF65-F5344CB8AC3E}">
        <p14:creationId xmlns:p14="http://schemas.microsoft.com/office/powerpoint/2010/main" val="77877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ad Write Inc. - YEAR 2 WEBSITE">
            <a:extLst>
              <a:ext uri="{FF2B5EF4-FFF2-40B4-BE49-F238E27FC236}">
                <a16:creationId xmlns:a16="http://schemas.microsoft.com/office/drawing/2014/main" id="{D01D225D-6C2A-49E4-AECF-3FDCBFB5C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77" r="79692"/>
          <a:stretch/>
        </p:blipFill>
        <p:spPr bwMode="auto">
          <a:xfrm>
            <a:off x="371691" y="1992605"/>
            <a:ext cx="1268896" cy="12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ad Write Inc. - YEAR 2 WEBSITE">
            <a:extLst>
              <a:ext uri="{FF2B5EF4-FFF2-40B4-BE49-F238E27FC236}">
                <a16:creationId xmlns:a16="http://schemas.microsoft.com/office/drawing/2014/main" id="{A8599A6B-C502-47B7-A6C3-58D9556D6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74643" r="60286"/>
          <a:stretch/>
        </p:blipFill>
        <p:spPr bwMode="auto">
          <a:xfrm>
            <a:off x="2292719" y="1989292"/>
            <a:ext cx="1219200" cy="12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ad Write Inc. - YEAR 2 WEBSITE">
            <a:extLst>
              <a:ext uri="{FF2B5EF4-FFF2-40B4-BE49-F238E27FC236}">
                <a16:creationId xmlns:a16="http://schemas.microsoft.com/office/drawing/2014/main" id="{D97ECF57-16B1-430B-AE44-3068D7F3A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74777" r="40456"/>
          <a:stretch/>
        </p:blipFill>
        <p:spPr bwMode="auto">
          <a:xfrm>
            <a:off x="4164051" y="1992605"/>
            <a:ext cx="1219200" cy="12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ad Write Inc. - YEAR 2 WEBSITE">
            <a:extLst>
              <a:ext uri="{FF2B5EF4-FFF2-40B4-BE49-F238E27FC236}">
                <a16:creationId xmlns:a16="http://schemas.microsoft.com/office/drawing/2014/main" id="{23964E9F-85CF-4FBF-8675-CE24F3C75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4" t="74912"/>
          <a:stretch/>
        </p:blipFill>
        <p:spPr bwMode="auto">
          <a:xfrm>
            <a:off x="8610508" y="1999230"/>
            <a:ext cx="1288773" cy="123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ad Write Inc. - YEAR 2 WEBSITE">
            <a:extLst>
              <a:ext uri="{FF2B5EF4-FFF2-40B4-BE49-F238E27FC236}">
                <a16:creationId xmlns:a16="http://schemas.microsoft.com/office/drawing/2014/main" id="{8EF7BDDD-C1D1-4BC0-8806-4451A129A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0" t="74912" r="20626"/>
          <a:stretch/>
        </p:blipFill>
        <p:spPr bwMode="auto">
          <a:xfrm>
            <a:off x="6808751" y="1989292"/>
            <a:ext cx="1232452" cy="12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0C5995-AE80-47C3-8934-6D52B4A44A8E}"/>
              </a:ext>
            </a:extLst>
          </p:cNvPr>
          <p:cNvSpPr txBox="1"/>
          <p:nvPr/>
        </p:nvSpPr>
        <p:spPr>
          <a:xfrm>
            <a:off x="463384" y="5414623"/>
            <a:ext cx="1186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err="1">
                <a:latin typeface="Century Gothic" panose="020B0502020202020204" pitchFamily="34" charset="0"/>
              </a:rPr>
              <a:t>ue</a:t>
            </a:r>
            <a:endParaRPr lang="en-GB" sz="56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5B86A7-8898-40BA-9BA9-9C0D32987F85}"/>
              </a:ext>
            </a:extLst>
          </p:cNvPr>
          <p:cNvSpPr txBox="1"/>
          <p:nvPr/>
        </p:nvSpPr>
        <p:spPr>
          <a:xfrm>
            <a:off x="2591381" y="5454492"/>
            <a:ext cx="79541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dirty="0" err="1">
                <a:latin typeface="Century Gothic" panose="020B0502020202020204" pitchFamily="34" charset="0"/>
              </a:rPr>
              <a:t>ie</a:t>
            </a:r>
            <a:endParaRPr lang="en-GB" sz="56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18ACF8-DDD5-4439-9D3E-DE8F95A7B61E}"/>
              </a:ext>
            </a:extLst>
          </p:cNvPr>
          <p:cNvSpPr txBox="1"/>
          <p:nvPr/>
        </p:nvSpPr>
        <p:spPr>
          <a:xfrm>
            <a:off x="4408233" y="5427876"/>
            <a:ext cx="1298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>
                <a:latin typeface="Century Gothic" panose="020B0502020202020204" pitchFamily="34" charset="0"/>
              </a:rPr>
              <a:t>au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8D2246-F908-493E-B3BF-4994C3E4CF01}"/>
              </a:ext>
            </a:extLst>
          </p:cNvPr>
          <p:cNvSpPr txBox="1"/>
          <p:nvPr/>
        </p:nvSpPr>
        <p:spPr>
          <a:xfrm>
            <a:off x="6422419" y="5427875"/>
            <a:ext cx="172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>
                <a:latin typeface="Century Gothic" panose="020B0502020202020204" pitchFamily="34" charset="0"/>
              </a:rPr>
              <a:t>e-e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D6AC1-CDE3-4CDD-B48F-C3CAFCC6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8" y="640624"/>
            <a:ext cx="1232247" cy="1251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EC89BD-3B03-49EB-98BA-44BFA7250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20" y="695198"/>
            <a:ext cx="1230110" cy="1251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A6A910-B2E1-45B5-B227-31F3CC64A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51" y="701825"/>
            <a:ext cx="1234976" cy="1244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9590FA-D564-491A-9E48-AC6C81E08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67" y="647250"/>
            <a:ext cx="1231020" cy="12444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AD66FA-AFDB-4BC8-98B9-6A8B8B8B3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624"/>
            <a:ext cx="1219109" cy="1237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1CE78F-8AA0-41FA-A7F5-7428ECA04C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3" y="4250867"/>
            <a:ext cx="1309836" cy="132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24D562-E78D-4C49-9A58-95C5678536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9" y="4265067"/>
            <a:ext cx="1309836" cy="13137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2F5F780-4082-4346-AF2F-91DF6EA537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28" y="4265067"/>
            <a:ext cx="1361554" cy="13511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3928E72-BE9A-440B-9EDF-CC9A47ED45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19" y="4265067"/>
            <a:ext cx="1376753" cy="13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70C5995-AE80-47C3-8934-6D52B4A44A8E}"/>
              </a:ext>
            </a:extLst>
          </p:cNvPr>
          <p:cNvSpPr txBox="1"/>
          <p:nvPr/>
        </p:nvSpPr>
        <p:spPr>
          <a:xfrm>
            <a:off x="529645" y="1717266"/>
            <a:ext cx="156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ence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8BAF4-8834-48FA-A60B-8E2F4817EA82}"/>
              </a:ext>
            </a:extLst>
          </p:cNvPr>
          <p:cNvSpPr txBox="1"/>
          <p:nvPr/>
        </p:nvSpPr>
        <p:spPr>
          <a:xfrm>
            <a:off x="3120445" y="1717266"/>
            <a:ext cx="156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Century Gothic" panose="020B0502020202020204" pitchFamily="34" charset="0"/>
              </a:rPr>
              <a:t>ance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7C807-C576-47C9-9E1D-35D5BE080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3" y="312519"/>
            <a:ext cx="1383202" cy="1404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96C47B-3882-4E4F-9C7E-31ACB1FC8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45" y="312519"/>
            <a:ext cx="1417675" cy="14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1941F-990D-42FC-97AC-CB6A66BEA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22" y="262989"/>
            <a:ext cx="5014721" cy="63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6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29F27-CD28-4CB3-819B-D21C19473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" b="79059"/>
          <a:stretch/>
        </p:blipFill>
        <p:spPr>
          <a:xfrm>
            <a:off x="1681103" y="2563316"/>
            <a:ext cx="8092484" cy="1548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B842F1-9839-4EBC-8EDE-BEF79CCF604C}"/>
              </a:ext>
            </a:extLst>
          </p:cNvPr>
          <p:cNvSpPr txBox="1"/>
          <p:nvPr/>
        </p:nvSpPr>
        <p:spPr>
          <a:xfrm>
            <a:off x="194872" y="1053980"/>
            <a:ext cx="148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Reading the sound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F01EE-FAE2-4D2B-917E-F078A3E1D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00" y="1267019"/>
            <a:ext cx="1204603" cy="1235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6648AF-8B6A-4702-94F0-28BAE357A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41" y="1267019"/>
            <a:ext cx="1204603" cy="1243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B84AB9-EBCC-4BDC-A3B0-0892E8600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70" y="1214950"/>
            <a:ext cx="1328150" cy="134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E4D6DC-A286-4C46-B7D7-33D8A4ABB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11" y="1201646"/>
            <a:ext cx="1328150" cy="1328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569BF7-56F1-4B30-8D3A-F1AA10B22E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52" y="1214950"/>
            <a:ext cx="1369729" cy="14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1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B842F1-9839-4EBC-8EDE-BEF79CCF604C}"/>
              </a:ext>
            </a:extLst>
          </p:cNvPr>
          <p:cNvSpPr txBox="1"/>
          <p:nvPr/>
        </p:nvSpPr>
        <p:spPr>
          <a:xfrm>
            <a:off x="194872" y="1053980"/>
            <a:ext cx="148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Reading the sound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C14B25-9395-46F4-8DAD-D954760B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5" b="63019"/>
          <a:stretch/>
        </p:blipFill>
        <p:spPr>
          <a:xfrm>
            <a:off x="2759486" y="2646218"/>
            <a:ext cx="5804239" cy="1122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F66CED-4684-4043-889C-46AD22BFF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93" y="1575712"/>
            <a:ext cx="1028684" cy="1036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5F001-3CA9-4262-A8E9-8E428A84E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76" y="1583611"/>
            <a:ext cx="1028684" cy="1023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6024EB-9CAC-4AE0-A806-69C5F068F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67" y="1570905"/>
            <a:ext cx="1030275" cy="1036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E845C2-9BA9-4E16-B36B-575C1C06A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50" y="1583610"/>
            <a:ext cx="1031829" cy="1023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176D6-2896-481B-A60A-5BE032943F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87" y="1567655"/>
            <a:ext cx="1028684" cy="10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1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B842F1-9839-4EBC-8EDE-BEF79CCF604C}"/>
              </a:ext>
            </a:extLst>
          </p:cNvPr>
          <p:cNvSpPr txBox="1"/>
          <p:nvPr/>
        </p:nvSpPr>
        <p:spPr>
          <a:xfrm>
            <a:off x="194872" y="1053980"/>
            <a:ext cx="148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Reading the sound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07FE4-86B2-4FC1-A28A-4129762C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2" b="47702"/>
          <a:stretch/>
        </p:blipFill>
        <p:spPr>
          <a:xfrm>
            <a:off x="2717922" y="2757056"/>
            <a:ext cx="6388857" cy="1235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B666A-AAE9-4B5F-975F-E3866B96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71" y="1590126"/>
            <a:ext cx="1106490" cy="1103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049C7-1FEF-4C10-BB12-AAD890AC4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57" y="1564381"/>
            <a:ext cx="1106491" cy="1128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CB9D75-5B48-4D17-A1C6-1B8805FF4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21" y="1590126"/>
            <a:ext cx="1096569" cy="1086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EB762-1633-4BF0-B91D-6BE80992A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50" y="1587226"/>
            <a:ext cx="1106252" cy="1128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0AFC5-2019-47B6-BF37-8D82BB6EEE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92" y="1587226"/>
            <a:ext cx="1148265" cy="11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B842F1-9839-4EBC-8EDE-BEF79CCF604C}"/>
              </a:ext>
            </a:extLst>
          </p:cNvPr>
          <p:cNvSpPr txBox="1"/>
          <p:nvPr/>
        </p:nvSpPr>
        <p:spPr>
          <a:xfrm>
            <a:off x="194872" y="1053980"/>
            <a:ext cx="148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Reading the sound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BFA85F-B9ED-4FEC-98F0-AF65E1D95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1" r="40565" b="32682"/>
          <a:stretch/>
        </p:blipFill>
        <p:spPr>
          <a:xfrm>
            <a:off x="2174582" y="2570920"/>
            <a:ext cx="3921418" cy="12902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73481D-F50D-4D12-886F-CC97F5DAA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4" t="51831" r="3039" b="32682"/>
          <a:stretch/>
        </p:blipFill>
        <p:spPr>
          <a:xfrm>
            <a:off x="6096000" y="2570920"/>
            <a:ext cx="1180792" cy="1294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1594B-DA90-48A8-A191-2C4526B10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109" r="79280" b="17613"/>
          <a:stretch/>
        </p:blipFill>
        <p:spPr>
          <a:xfrm>
            <a:off x="7181329" y="2570920"/>
            <a:ext cx="1371601" cy="12770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E6326-FC40-4081-AC5D-B9CA5A4A4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63" y="1393059"/>
            <a:ext cx="1180793" cy="1173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0DC38-E6A6-4D7B-850E-9F4203E3E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85" y="1393059"/>
            <a:ext cx="1177255" cy="1173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78520-27B5-4A80-B2B9-E31D62A32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69" y="1391538"/>
            <a:ext cx="1177254" cy="1177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0DD6A7-1C1B-47D8-AFAC-983CBA453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89" y="1404773"/>
            <a:ext cx="1143959" cy="11618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AE02F-976C-40D1-BD79-A4D5E106A4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37" y="1404773"/>
            <a:ext cx="1175409" cy="11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8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B842F1-9839-4EBC-8EDE-BEF79CCF604C}"/>
              </a:ext>
            </a:extLst>
          </p:cNvPr>
          <p:cNvSpPr txBox="1"/>
          <p:nvPr/>
        </p:nvSpPr>
        <p:spPr>
          <a:xfrm>
            <a:off x="194872" y="1053980"/>
            <a:ext cx="148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Reading the sound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9F7E2E-AD94-49C3-828E-50744488D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67109" r="21273" b="17613"/>
          <a:stretch/>
        </p:blipFill>
        <p:spPr>
          <a:xfrm>
            <a:off x="2199859" y="2544418"/>
            <a:ext cx="4240697" cy="14071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49D161-03B0-4816-93FC-55A924CA9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87" r="79412" b="1288"/>
          <a:stretch/>
        </p:blipFill>
        <p:spPr>
          <a:xfrm>
            <a:off x="7974215" y="2544418"/>
            <a:ext cx="1461332" cy="14630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A17BF7-CC7F-4EB2-9045-34CC077E0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4" t="82387" r="21141" b="4741"/>
          <a:stretch/>
        </p:blipFill>
        <p:spPr>
          <a:xfrm>
            <a:off x="6440556" y="2544418"/>
            <a:ext cx="1652929" cy="1337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B79828-AA00-4C3C-8C22-7FAE02DF0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42" y="1350436"/>
            <a:ext cx="1186600" cy="1193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EF1A5-6737-40B7-9967-B821A459C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80" y="1387949"/>
            <a:ext cx="1126454" cy="1156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E4C8DF-65D7-4C16-8B4A-0E0726674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95" y="1387949"/>
            <a:ext cx="1175499" cy="1193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89FFDE-422B-42D3-9EC4-B4D734850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71" y="1365703"/>
            <a:ext cx="1175499" cy="1197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59A6B7-5CAF-40E2-A906-DD4E77BF0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42" y="1369192"/>
            <a:ext cx="1197748" cy="11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6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F0C0D0-4E8D-47DF-9569-C77241559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67319" b="17194"/>
          <a:stretch/>
        </p:blipFill>
        <p:spPr>
          <a:xfrm>
            <a:off x="611026" y="1702905"/>
            <a:ext cx="1093304" cy="980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D8D8F9-86B6-4E1E-9E0A-BF6E8C70F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82283" b="10372"/>
          <a:stretch/>
        </p:blipFill>
        <p:spPr>
          <a:xfrm>
            <a:off x="4240697" y="5769580"/>
            <a:ext cx="1093304" cy="465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D7497A-8B1E-42EE-B449-76CDFBD97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5" t="52459" r="21802" b="32682"/>
          <a:stretch/>
        </p:blipFill>
        <p:spPr>
          <a:xfrm>
            <a:off x="2503434" y="1742662"/>
            <a:ext cx="940904" cy="940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328C50-DDAE-43CD-BC51-ED0A5ACF3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t="83015" r="60913" b="4637"/>
          <a:stretch/>
        </p:blipFill>
        <p:spPr>
          <a:xfrm>
            <a:off x="4231427" y="1672133"/>
            <a:ext cx="914400" cy="781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DEDAB-35EA-423C-B000-BEE2B4D06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8" t="82388" r="40829" b="4008"/>
          <a:stretch/>
        </p:blipFill>
        <p:spPr>
          <a:xfrm>
            <a:off x="2503434" y="5448693"/>
            <a:ext cx="940905" cy="8613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0965EF-DEFF-4439-8FC3-26387661A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90759"/>
          <a:stretch/>
        </p:blipFill>
        <p:spPr>
          <a:xfrm>
            <a:off x="6096000" y="5823901"/>
            <a:ext cx="1093304" cy="585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6CB744-D3AB-45CE-9B45-87D634B48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24" y="440039"/>
            <a:ext cx="1112723" cy="1131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594C14-946F-464B-B19E-2DAA68A8A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6" y="504305"/>
            <a:ext cx="1100434" cy="1113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DB104F-397F-4F5B-B92D-895E116CE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80" y="440039"/>
            <a:ext cx="1118493" cy="1102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11282B-F7B5-4187-B20A-58849A99D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03" y="4296111"/>
            <a:ext cx="1086144" cy="11029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759290-F37B-4DE0-90DA-0DC2BFD02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7" y="4272177"/>
            <a:ext cx="1096854" cy="11208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DC6817-E138-44A9-BD1F-343C6A0CE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31" y="4272176"/>
            <a:ext cx="1097073" cy="1120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111CD5-9594-444B-9A63-5BCA6C557C51}"/>
              </a:ext>
            </a:extLst>
          </p:cNvPr>
          <p:cNvSpPr txBox="1"/>
          <p:nvPr/>
        </p:nvSpPr>
        <p:spPr>
          <a:xfrm>
            <a:off x="6235700" y="838200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Special friends </a:t>
            </a:r>
          </a:p>
        </p:txBody>
      </p:sp>
    </p:spTree>
    <p:extLst>
      <p:ext uri="{BB962C8B-B14F-4D97-AF65-F5344CB8AC3E}">
        <p14:creationId xmlns:p14="http://schemas.microsoft.com/office/powerpoint/2010/main" val="288567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ad Write Inc. - YEAR 2 WEBSITE">
            <a:extLst>
              <a:ext uri="{FF2B5EF4-FFF2-40B4-BE49-F238E27FC236}">
                <a16:creationId xmlns:a16="http://schemas.microsoft.com/office/drawing/2014/main" id="{D61FE003-E3D1-44F4-8153-C63BD73C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75" y="1476169"/>
            <a:ext cx="64484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2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B974E9B42DF42A6DCCCB579A3E4C6" ma:contentTypeVersion="7" ma:contentTypeDescription="Create a new document." ma:contentTypeScope="" ma:versionID="06c982346e7ddec4a9ace6c72a8aae66">
  <xsd:schema xmlns:xsd="http://www.w3.org/2001/XMLSchema" xmlns:xs="http://www.w3.org/2001/XMLSchema" xmlns:p="http://schemas.microsoft.com/office/2006/metadata/properties" xmlns:ns2="f6dbf1d6-2ce5-40df-9cc9-9bb34b01c2e0" targetNamespace="http://schemas.microsoft.com/office/2006/metadata/properties" ma:root="true" ma:fieldsID="2e916c024f7fdb2e57d25e7197135a90" ns2:_="">
    <xsd:import namespace="f6dbf1d6-2ce5-40df-9cc9-9bb34b01c2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bf1d6-2ce5-40df-9cc9-9bb34b01c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AA6A12-78DB-442D-AD95-F243E1114114}">
  <ds:schemaRefs>
    <ds:schemaRef ds:uri="http://schemas.openxmlformats.org/package/2006/metadata/core-properties"/>
    <ds:schemaRef ds:uri="6a9bd534-74d7-429a-8013-ce130dada126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7d4b2a82-20d9-43e9-9615-4d22f898b8a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A88DFE-BBD5-429A-8D74-3EDB738ECB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A1D6A0-04E6-4667-ADCD-6B627DF60477}"/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45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Retrospect</vt:lpstr>
      <vt:lpstr>1_Retrospect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MCKAY</dc:creator>
  <cp:lastModifiedBy>Clare CROWE</cp:lastModifiedBy>
  <cp:revision>101</cp:revision>
  <cp:lastPrinted>2024-01-11T12:14:52Z</cp:lastPrinted>
  <dcterms:created xsi:type="dcterms:W3CDTF">2022-09-20T17:13:23Z</dcterms:created>
  <dcterms:modified xsi:type="dcterms:W3CDTF">2024-01-16T12:07:43Z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0x010100D41B974E9B42DF42A6DCCCB579A3E4C6</vt:lpwstr>
  </property>
</Properties>
</file>