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3245B8-E72D-2D22-2A51-6F6DE4215549}" v="19" dt="2024-09-01T14:54:27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ky HARRIS" userId="7753838d-8e49-4e7f-8633-c89f6fd57412" providerId="ADAL" clId="{A5DB7B03-7552-43B4-8E49-A26591A507BD}"/>
    <pc:docChg chg="custSel modSld">
      <pc:chgData name="Vicky HARRIS" userId="7753838d-8e49-4e7f-8633-c89f6fd57412" providerId="ADAL" clId="{A5DB7B03-7552-43B4-8E49-A26591A507BD}" dt="2024-02-01T14:20:28.960" v="189" actId="20577"/>
      <pc:docMkLst>
        <pc:docMk/>
      </pc:docMkLst>
      <pc:sldChg chg="modSp mod">
        <pc:chgData name="Vicky HARRIS" userId="7753838d-8e49-4e7f-8633-c89f6fd57412" providerId="ADAL" clId="{A5DB7B03-7552-43B4-8E49-A26591A507BD}" dt="2024-02-01T14:20:28.960" v="189" actId="20577"/>
        <pc:sldMkLst>
          <pc:docMk/>
          <pc:sldMk cId="3535548492" sldId="257"/>
        </pc:sldMkLst>
        <pc:graphicFrameChg chg="mod modGraphic">
          <ac:chgData name="Vicky HARRIS" userId="7753838d-8e49-4e7f-8633-c89f6fd57412" providerId="ADAL" clId="{A5DB7B03-7552-43B4-8E49-A26591A507BD}" dt="2024-02-01T14:20:28.960" v="189" actId="20577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  <pc:docChgLst>
    <pc:chgData name="Jayne KELLER" userId="S::jayne.keller@educationsouthwest.org.uk::93921fe9-3110-4b26-8742-110ba57fbb7e" providerId="AD" clId="Web-{1F7AE1BF-ACA1-4854-B7E9-212E313F37BD}"/>
    <pc:docChg chg="modSld">
      <pc:chgData name="Jayne KELLER" userId="S::jayne.keller@educationsouthwest.org.uk::93921fe9-3110-4b26-8742-110ba57fbb7e" providerId="AD" clId="Web-{1F7AE1BF-ACA1-4854-B7E9-212E313F37BD}" dt="2024-06-12T08:30:34.033" v="24"/>
      <pc:docMkLst>
        <pc:docMk/>
      </pc:docMkLst>
      <pc:sldChg chg="modSp">
        <pc:chgData name="Jayne KELLER" userId="S::jayne.keller@educationsouthwest.org.uk::93921fe9-3110-4b26-8742-110ba57fbb7e" providerId="AD" clId="Web-{1F7AE1BF-ACA1-4854-B7E9-212E313F37BD}" dt="2024-06-12T08:30:34.033" v="24"/>
        <pc:sldMkLst>
          <pc:docMk/>
          <pc:sldMk cId="3535548492" sldId="257"/>
        </pc:sldMkLst>
        <pc:graphicFrameChg chg="mod modGraphic">
          <ac:chgData name="Jayne KELLER" userId="S::jayne.keller@educationsouthwest.org.uk::93921fe9-3110-4b26-8742-110ba57fbb7e" providerId="AD" clId="Web-{1F7AE1BF-ACA1-4854-B7E9-212E313F37BD}" dt="2024-06-12T08:30:34.033" v="24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  <pc:docChgLst>
    <pc:chgData name="Vicky HARRIS" userId="S::vicky.harris@blackawtonprimary.org.uk::7753838d-8e49-4e7f-8633-c89f6fd57412" providerId="AD" clId="Web-{523245B8-E72D-2D22-2A51-6F6DE4215549}"/>
    <pc:docChg chg="modSld">
      <pc:chgData name="Vicky HARRIS" userId="S::vicky.harris@blackawtonprimary.org.uk::7753838d-8e49-4e7f-8633-c89f6fd57412" providerId="AD" clId="Web-{523245B8-E72D-2D22-2A51-6F6DE4215549}" dt="2024-09-01T14:54:27.152" v="17" actId="14100"/>
      <pc:docMkLst>
        <pc:docMk/>
      </pc:docMkLst>
      <pc:sldChg chg="modSp">
        <pc:chgData name="Vicky HARRIS" userId="S::vicky.harris@blackawtonprimary.org.uk::7753838d-8e49-4e7f-8633-c89f6fd57412" providerId="AD" clId="Web-{523245B8-E72D-2D22-2A51-6F6DE4215549}" dt="2024-09-01T14:54:27.152" v="17" actId="14100"/>
        <pc:sldMkLst>
          <pc:docMk/>
          <pc:sldMk cId="3535548492" sldId="257"/>
        </pc:sldMkLst>
        <pc:spChg chg="mod">
          <ac:chgData name="Vicky HARRIS" userId="S::vicky.harris@blackawtonprimary.org.uk::7753838d-8e49-4e7f-8633-c89f6fd57412" providerId="AD" clId="Web-{523245B8-E72D-2D22-2A51-6F6DE4215549}" dt="2024-09-01T14:54:27.152" v="17" actId="14100"/>
          <ac:spMkLst>
            <pc:docMk/>
            <pc:sldMk cId="3535548492" sldId="257"/>
            <ac:spMk id="17" creationId="{4178B442-9645-4A09-A80D-99A7B8215FE7}"/>
          </ac:spMkLst>
        </pc:spChg>
        <pc:spChg chg="mod">
          <ac:chgData name="Vicky HARRIS" userId="S::vicky.harris@blackawtonprimary.org.uk::7753838d-8e49-4e7f-8633-c89f6fd57412" providerId="AD" clId="Web-{523245B8-E72D-2D22-2A51-6F6DE4215549}" dt="2024-09-01T14:53:58.275" v="2" actId="20577"/>
          <ac:spMkLst>
            <pc:docMk/>
            <pc:sldMk cId="3535548492" sldId="257"/>
            <ac:spMk id="26" creationId="{A7B04A1E-D53D-4B3C-ADCC-7EC43403FC15}"/>
          </ac:spMkLst>
        </pc:spChg>
        <pc:spChg chg="mod">
          <ac:chgData name="Vicky HARRIS" userId="S::vicky.harris@blackawtonprimary.org.uk::7753838d-8e49-4e7f-8633-c89f6fd57412" providerId="AD" clId="Web-{523245B8-E72D-2D22-2A51-6F6DE4215549}" dt="2024-09-01T14:53:45.477" v="0" actId="20577"/>
          <ac:spMkLst>
            <pc:docMk/>
            <pc:sldMk cId="3535548492" sldId="257"/>
            <ac:spMk id="27" creationId="{C3598269-83ED-46CA-9102-DFD289824CA4}"/>
          </ac:spMkLst>
        </pc:spChg>
        <pc:graphicFrameChg chg="mod modGraphic">
          <ac:chgData name="Vicky HARRIS" userId="S::vicky.harris@blackawtonprimary.org.uk::7753838d-8e49-4e7f-8633-c89f6fd57412" providerId="AD" clId="Web-{523245B8-E72D-2D22-2A51-6F6DE4215549}" dt="2024-09-01T14:54:09.885" v="14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298850" y="71021"/>
            <a:ext cx="3654404" cy="577049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1400" b="1">
              <a:solidFill>
                <a:schemeClr val="bg1"/>
              </a:solidFill>
              <a:latin typeface="Comic Sans MS"/>
            </a:endParaRPr>
          </a:p>
          <a:p>
            <a:pPr algn="ctr"/>
            <a:r>
              <a:rPr lang="en-GB" sz="1400" b="1">
                <a:solidFill>
                  <a:schemeClr val="bg1"/>
                </a:solidFill>
                <a:latin typeface="Comic Sans MS"/>
              </a:rPr>
              <a:t>Y2 Knowledge Organiser Autumn Term</a:t>
            </a:r>
          </a:p>
          <a:p>
            <a:pPr algn="ctr"/>
            <a:r>
              <a:rPr lang="en-GB" sz="1400" b="1">
                <a:solidFill>
                  <a:schemeClr val="bg1"/>
                </a:solidFill>
                <a:latin typeface="Comic Sans MS"/>
              </a:rPr>
              <a:t>Wheels and Axles</a:t>
            </a:r>
          </a:p>
          <a:p>
            <a:pPr algn="ctr"/>
            <a:endParaRPr lang="en-GB" sz="1500" b="1">
              <a:solidFill>
                <a:schemeClr val="bg1"/>
              </a:solidFill>
              <a:latin typeface="Comic Sans M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061322"/>
              </p:ext>
            </p:extLst>
          </p:nvPr>
        </p:nvGraphicFramePr>
        <p:xfrm>
          <a:off x="63448" y="42655"/>
          <a:ext cx="3172592" cy="6468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987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2036605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35376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>
                          <a:latin typeface="Comic Sans MS"/>
                        </a:rPr>
                        <a:t>Key Vocabulary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latin typeface="Comic Sans MS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latin typeface="Comic Sans MS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latin typeface="Comic Sans MS"/>
                        </a:rPr>
                        <a:t>Axle 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a rod on which one or more wheels can rotate, either freely or be fixed to and turn with the axle.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29711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Axle holder 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the component through which an axle fits and</a:t>
                      </a:r>
                    </a:p>
                    <a:p>
                      <a:pPr algn="l"/>
                      <a:r>
                        <a:rPr lang="en-GB" sz="900">
                          <a:latin typeface="Comic Sans MS"/>
                        </a:rPr>
                        <a:t>rotates.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84157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Chassis 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the frame or base on which a vehicle is built.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157708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Friction 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resistance which is encountered when two things</a:t>
                      </a:r>
                    </a:p>
                    <a:p>
                      <a:pPr algn="l"/>
                      <a:r>
                        <a:rPr lang="en-GB" sz="900">
                          <a:latin typeface="Comic Sans MS"/>
                        </a:rPr>
                        <a:t>rub together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650358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Dowel 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wooden rods used for making axles to hold wheels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156267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Vehicle 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a thing used for transporting people or goods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291953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Assembling 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fit together the separate component parts 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00142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Shaping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give a particular shape or form to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824370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Fixed  or Free</a:t>
                      </a: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>
                          <a:latin typeface="Comic Sans MS"/>
                        </a:rPr>
                        <a:t>fastened securely in position</a:t>
                      </a:r>
                    </a:p>
                    <a:p>
                      <a:pPr algn="l"/>
                      <a:endParaRPr lang="en-GB" sz="900">
                        <a:latin typeface="Comic Sans MS"/>
                      </a:endParaRPr>
                    </a:p>
                    <a:p>
                      <a:pPr algn="l"/>
                      <a:r>
                        <a:rPr lang="en-GB" sz="900">
                          <a:latin typeface="Comic Sans MS"/>
                        </a:rPr>
                        <a:t>Not fastened securely in position 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697494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Mechanism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900">
                        <a:latin typeface="Comic Sans MS"/>
                      </a:endParaRPr>
                    </a:p>
                    <a:p>
                      <a:pPr algn="l"/>
                      <a:r>
                        <a:rPr lang="en-GB" sz="900">
                          <a:latin typeface="Comic Sans MS"/>
                        </a:rPr>
                        <a:t>A device used to create movement in a product </a:t>
                      </a:r>
                    </a:p>
                    <a:p>
                      <a:pPr algn="l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21843"/>
                  </a:ext>
                </a:extLst>
              </a:tr>
              <a:tr h="222809">
                <a:tc>
                  <a:txBody>
                    <a:bodyPr/>
                    <a:lstStyle/>
                    <a:p>
                      <a:pPr algn="ctr"/>
                      <a:endParaRPr lang="en-GB" sz="900">
                        <a:latin typeface="Comic Sans MS"/>
                      </a:endParaRPr>
                    </a:p>
                    <a:p>
                      <a:pPr algn="ctr"/>
                      <a:r>
                        <a:rPr lang="en-GB" sz="900">
                          <a:latin typeface="Comic Sans MS"/>
                        </a:rPr>
                        <a:t>Functional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900">
                        <a:latin typeface="Comic Sans MS"/>
                      </a:endParaRPr>
                    </a:p>
                    <a:p>
                      <a:pPr algn="l"/>
                      <a:r>
                        <a:rPr lang="en-GB" sz="900">
                          <a:latin typeface="Comic Sans MS"/>
                        </a:rPr>
                        <a:t>designed to be practical and useful, rather than attractive</a:t>
                      </a:r>
                    </a:p>
                    <a:p>
                      <a:pPr algn="l"/>
                      <a:endParaRPr lang="en-GB" sz="9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329654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29126" y="719091"/>
            <a:ext cx="3604334" cy="5801855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>
                <a:latin typeface="Comic Sans MS"/>
              </a:rPr>
              <a:t>Learning Sequence </a:t>
            </a:r>
            <a:endParaRPr lang="en-GB" sz="1625" b="1">
              <a:latin typeface="Sassoon Primary" pitchFamily="50" charset="0"/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709950" y="1934682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699807" y="3923584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806792" y="5824997"/>
            <a:ext cx="940100" cy="531489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714994" y="940231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0843" y="62005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prstClr val="black"/>
                </a:solidFill>
                <a:latin typeface="Comic Sans MS" panose="030F0702030302020204" pitchFamily="66" charset="0"/>
              </a:rPr>
              <a:t>Look at products and how they work, with drawings and labels</a:t>
            </a:r>
            <a:endParaRPr lang="en-GB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endParaRPr lang="en-GB" sz="10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01815" y="165430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omic Sans MS" panose="030F0702030302020204" pitchFamily="66" charset="0"/>
              </a:rPr>
              <a:t>Use a simple plan to create a wheel and axle mechanism.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omic Sans MS"/>
              </a:rPr>
              <a:t>Create ideas with labelled drawings.</a:t>
            </a:r>
            <a:endParaRPr lang="en-GB" sz="1100" b="1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100" b="1">
                <a:solidFill>
                  <a:prstClr val="black"/>
                </a:solidFill>
                <a:latin typeface="Comic Sans MS"/>
              </a:rPr>
              <a:t>Create a design criteria to make a product with wheels and axles.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100" b="1">
                <a:solidFill>
                  <a:prstClr val="black"/>
                </a:solidFill>
                <a:latin typeface="Comic Sans MS"/>
              </a:rPr>
              <a:t>Use a design criteria to make a product with wheels and axles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614044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b="1">
                <a:solidFill>
                  <a:schemeClr val="tx1"/>
                </a:solidFill>
                <a:latin typeface="Comic Sans MS"/>
              </a:rPr>
              <a:t>Evaluate my product, and suggest changes, independently.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98C6D8-B00D-4D67-AF96-18CEEEA2A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1118" y="3164058"/>
            <a:ext cx="3447538" cy="199843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9E8BFFA-AEED-46A9-ACEE-BDD176C3E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5299" y="5665292"/>
            <a:ext cx="3231988" cy="77515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ADC853F-C136-4167-AC9D-920AE7EBD9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5298" y="918778"/>
            <a:ext cx="3312221" cy="199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990a53-05bd-4fa5-ac05-04ac866397c2" xsi:nil="true"/>
    <lcf76f155ced4ddcb4097134ff3c332f xmlns="27028db7-bbb6-46ab-8b78-18b01295f3d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DF1DEA4AD2B4DBEE279FA00C5A04C" ma:contentTypeVersion="15" ma:contentTypeDescription="Create a new document." ma:contentTypeScope="" ma:versionID="e86934c335ad68d45169a6871d0b57b0">
  <xsd:schema xmlns:xsd="http://www.w3.org/2001/XMLSchema" xmlns:xs="http://www.w3.org/2001/XMLSchema" xmlns:p="http://schemas.microsoft.com/office/2006/metadata/properties" xmlns:ns2="39990a53-05bd-4fa5-ac05-04ac866397c2" xmlns:ns3="27028db7-bbb6-46ab-8b78-18b01295f3d9" targetNamespace="http://schemas.microsoft.com/office/2006/metadata/properties" ma:root="true" ma:fieldsID="c72301ffdef9afb6461e76ecc1da4c1b" ns2:_="" ns3:_="">
    <xsd:import namespace="39990a53-05bd-4fa5-ac05-04ac866397c2"/>
    <xsd:import namespace="27028db7-bbb6-46ab-8b78-18b01295f3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90a53-05bd-4fa5-ac05-04ac8663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9f2d7258-bf35-44e4-bc36-52e0ecd75c28}" ma:internalName="TaxCatchAll" ma:showField="CatchAllData" ma:web="39990a53-05bd-4fa5-ac05-04ac8663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28db7-bbb6-46ab-8b78-18b01295f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5D6B31-3A38-4D04-B047-9F850DCC7E73}">
  <ds:schemaRefs>
    <ds:schemaRef ds:uri="27028db7-bbb6-46ab-8b78-18b01295f3d9"/>
    <ds:schemaRef ds:uri="33bb1c96-9e37-4a7f-b9f3-36be60426c83"/>
    <ds:schemaRef ds:uri="39990a53-05bd-4fa5-ac05-04ac866397c2"/>
    <ds:schemaRef ds:uri="b3485008-b90c-4508-9c4a-75c9b439d1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7B2278-616D-4E4E-8B93-97A89A07F6CF}"/>
</file>

<file path=customXml/itemProps3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revision>1</cp:revision>
  <cp:lastPrinted>2019-04-05T13:47:03Z</cp:lastPrinted>
  <dcterms:created xsi:type="dcterms:W3CDTF">2019-03-22T07:10:13Z</dcterms:created>
  <dcterms:modified xsi:type="dcterms:W3CDTF">2024-09-01T14:54:31Z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0x010100332DF1DEA4AD2B4DBEE279FA00C5A04C</vt:lpwstr>
  </property>
  <property fmtid="{D5CDD505-2E9C-101B-9397-08002B2CF9AE}" pid="3" name="MediaServiceImageTags">
    <vt:lpwstr/>
  </property>
</Properties>
</file>