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10DAEF-2067-6EB4-067B-064A37A2E6BE}" v="49" dt="2026-01-30T12:36:47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5" d="100"/>
          <a:sy n="55" d="100"/>
        </p:scale>
        <p:origin x="5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SMALLSHAW" userId="S::rebecca.smallshaw@kingsteigntonschool.org.uk::62ea15f9-7e79-471f-9639-4da35402b4db" providerId="AD" clId="Web-{D410DAEF-2067-6EB4-067B-064A37A2E6BE}"/>
    <pc:docChg chg="modSld">
      <pc:chgData name="Rebecca SMALLSHAW" userId="S::rebecca.smallshaw@kingsteigntonschool.org.uk::62ea15f9-7e79-471f-9639-4da35402b4db" providerId="AD" clId="Web-{D410DAEF-2067-6EB4-067B-064A37A2E6BE}" dt="2026-01-30T12:36:47.194" v="48" actId="1076"/>
      <pc:docMkLst>
        <pc:docMk/>
      </pc:docMkLst>
      <pc:sldChg chg="modSp">
        <pc:chgData name="Rebecca SMALLSHAW" userId="S::rebecca.smallshaw@kingsteigntonschool.org.uk::62ea15f9-7e79-471f-9639-4da35402b4db" providerId="AD" clId="Web-{D410DAEF-2067-6EB4-067B-064A37A2E6BE}" dt="2026-01-30T12:36:47.194" v="48" actId="1076"/>
        <pc:sldMkLst>
          <pc:docMk/>
          <pc:sldMk cId="3535548492" sldId="257"/>
        </pc:sldMkLst>
        <pc:spChg chg="mod">
          <ac:chgData name="Rebecca SMALLSHAW" userId="S::rebecca.smallshaw@kingsteigntonschool.org.uk::62ea15f9-7e79-471f-9639-4da35402b4db" providerId="AD" clId="Web-{D410DAEF-2067-6EB4-067B-064A37A2E6BE}" dt="2026-01-30T10:52:24.513" v="16" actId="20577"/>
          <ac:spMkLst>
            <pc:docMk/>
            <pc:sldMk cId="3535548492" sldId="257"/>
            <ac:spMk id="4" creationId="{56F7B741-E7C4-FF4F-9B37-86E243B3DAC7}"/>
          </ac:spMkLst>
        </pc:spChg>
        <pc:graphicFrameChg chg="mod modGraphic">
          <ac:chgData name="Rebecca SMALLSHAW" userId="S::rebecca.smallshaw@kingsteigntonschool.org.uk::62ea15f9-7e79-471f-9639-4da35402b4db" providerId="AD" clId="Web-{D410DAEF-2067-6EB4-067B-064A37A2E6BE}" dt="2026-01-30T12:36:47.194" v="48" actId="1076"/>
          <ac:graphicFrameMkLst>
            <pc:docMk/>
            <pc:sldMk cId="3535548492" sldId="257"/>
            <ac:graphicFrameMk id="9" creationId="{BBBBDA32-63C6-B04E-9408-14FF1278A35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0D752-D699-4C24-AB52-55525F6E6F5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9F8C3-0B05-49EA-BCCD-462B7FEA9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24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9F8C3-0B05-49EA-BCCD-462B7FEA91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528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329126" y="71021"/>
            <a:ext cx="3604334" cy="577049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500" b="1" dirty="0">
                <a:solidFill>
                  <a:schemeClr val="bg1"/>
                </a:solidFill>
                <a:latin typeface="Comic Sans MS"/>
              </a:rPr>
              <a:t>Year 2 Structures Summer Term</a:t>
            </a:r>
          </a:p>
          <a:p>
            <a:pPr algn="ctr"/>
            <a:r>
              <a:rPr lang="en-GB" sz="1500" b="1">
                <a:solidFill>
                  <a:schemeClr val="bg1"/>
                </a:solidFill>
                <a:latin typeface="Comic Sans MS"/>
              </a:rPr>
              <a:t>A Chair for Baby Bear (Evaluate)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651256"/>
              </p:ext>
            </p:extLst>
          </p:nvPr>
        </p:nvGraphicFramePr>
        <p:xfrm>
          <a:off x="68414" y="864819"/>
          <a:ext cx="3172592" cy="4503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987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2036605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51394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50446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omic Sans MS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Comic Sans MS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41758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Natural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Materials found in nature.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565040"/>
                  </a:ext>
                </a:extLst>
              </a:tr>
              <a:tr h="4336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Man-made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Materials made by humans. 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7205777"/>
                  </a:ext>
                </a:extLst>
              </a:tr>
              <a:tr h="65849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Instructions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Tell you how to do something or how to make something.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921563"/>
                  </a:ext>
                </a:extLst>
              </a:tr>
              <a:tr h="46576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Assembly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Putting parts together to make something.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443030"/>
                  </a:ext>
                </a:extLst>
              </a:tr>
              <a:tr h="353339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Strong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It does not break easily.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391093"/>
                  </a:ext>
                </a:extLst>
              </a:tr>
              <a:tr h="73244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Stable</a:t>
                      </a:r>
                    </a:p>
                    <a:p>
                      <a:pPr algn="ctr"/>
                      <a:endParaRPr lang="en-GB" sz="1200" dirty="0">
                        <a:latin typeface="Comic Sans MS"/>
                      </a:endParaRPr>
                    </a:p>
                    <a:p>
                      <a:pPr algn="ctr"/>
                      <a:endParaRPr lang="en-GB" sz="1200" dirty="0">
                        <a:latin typeface="Comic Sans MS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A structure that is fixed and steady and will not fall over.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387269"/>
                  </a:ext>
                </a:extLst>
              </a:tr>
              <a:tr h="41758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Test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Comic Sans MS"/>
                        </a:rPr>
                        <a:t>To see if a product works.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639805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29126" y="719091"/>
            <a:ext cx="3604334" cy="5801855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>
                <a:latin typeface="Comic Sans MS"/>
              </a:rPr>
              <a:t>Learning Sequence </a:t>
            </a:r>
            <a:endParaRPr lang="en-GB" sz="1625" b="1">
              <a:latin typeface="Sassoon Primary" pitchFamily="50" charset="0"/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709950" y="1934682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699807" y="3923584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699799" y="5921551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714994" y="940231"/>
            <a:ext cx="1159304" cy="536708"/>
          </a:xfrm>
          <a:prstGeom prst="chevron">
            <a:avLst/>
          </a:prstGeom>
          <a:solidFill>
            <a:srgbClr val="00B0F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0843" y="62005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 Primary" pitchFamily="50" charset="0"/>
            </a:endParaRPr>
          </a:p>
          <a:p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Evaluate a range of existing products (chairs).</a:t>
            </a:r>
          </a:p>
          <a:p>
            <a:endParaRPr lang="en-GB" sz="1000" dirty="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01815" y="165430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Understand what makes structures strong and stable.</a:t>
            </a:r>
            <a:endParaRPr lang="en-GB" sz="1100" b="1" dirty="0">
              <a:solidFill>
                <a:prstClr val="black"/>
              </a:solidFill>
              <a:latin typeface="Sassoon Primary" pitchFamily="50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Evaluate a range of joins.</a:t>
            </a:r>
            <a:endParaRPr lang="en-GB" sz="1100" b="1" dirty="0">
              <a:solidFill>
                <a:prstClr val="black"/>
              </a:solidFill>
              <a:latin typeface="Sassoon Primary" pitchFamily="50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Design a product with a purpose for an intended user (make a chair)</a:t>
            </a:r>
            <a:endParaRPr lang="en-GB" sz="900" dirty="0">
              <a:solidFill>
                <a:prstClr val="black"/>
              </a:solidFill>
              <a:latin typeface="Comic Sans M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Use design criteria to make a chair.</a:t>
            </a:r>
            <a:endParaRPr lang="en-GB" sz="1400" dirty="0">
              <a:solidFill>
                <a:prstClr val="black"/>
              </a:solidFill>
              <a:latin typeface="Comic Sans M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614044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400" dirty="0">
                <a:solidFill>
                  <a:schemeClr val="tx1"/>
                </a:solidFill>
                <a:latin typeface="Comic Sans MS"/>
              </a:rPr>
              <a:t>Evaluate my design and suggest changes. </a:t>
            </a:r>
          </a:p>
        </p:txBody>
      </p:sp>
      <p:pic>
        <p:nvPicPr>
          <p:cNvPr id="3" name="Picture 2" descr="Baby Bear's Chair 🐻🪑🧸 | Barley Mow Primary School">
            <a:extLst>
              <a:ext uri="{FF2B5EF4-FFF2-40B4-BE49-F238E27FC236}">
                <a16:creationId xmlns:a16="http://schemas.microsoft.com/office/drawing/2014/main" id="{300B6BD8-DD12-4336-AE09-501069450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504" y="843890"/>
            <a:ext cx="2862767" cy="214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Chair For Baby Bear Reception | estudioespositoymiguel.com.ar">
            <a:extLst>
              <a:ext uri="{FF2B5EF4-FFF2-40B4-BE49-F238E27FC236}">
                <a16:creationId xmlns:a16="http://schemas.microsoft.com/office/drawing/2014/main" id="{F13313E4-28B2-4501-B93B-3962F3557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402" y="3113058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Year 2 D&amp;T Lesson Plans On Structures : Baby Bear's Chair ...">
            <a:extLst>
              <a:ext uri="{FF2B5EF4-FFF2-40B4-BE49-F238E27FC236}">
                <a16:creationId xmlns:a16="http://schemas.microsoft.com/office/drawing/2014/main" id="{D75E126D-EE23-4951-8CAA-C1BAFC474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776" y="5061191"/>
            <a:ext cx="25622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990a53-05bd-4fa5-ac05-04ac866397c2" xsi:nil="true"/>
    <lcf76f155ced4ddcb4097134ff3c332f xmlns="27028db7-bbb6-46ab-8b78-18b01295f3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DF1DEA4AD2B4DBEE279FA00C5A04C" ma:contentTypeVersion="15" ma:contentTypeDescription="Create a new document." ma:contentTypeScope="" ma:versionID="58aad67f718fdf2da6f5e557de2865b5">
  <xsd:schema xmlns:xsd="http://www.w3.org/2001/XMLSchema" xmlns:xs="http://www.w3.org/2001/XMLSchema" xmlns:p="http://schemas.microsoft.com/office/2006/metadata/properties" xmlns:ns2="39990a53-05bd-4fa5-ac05-04ac866397c2" xmlns:ns3="27028db7-bbb6-46ab-8b78-18b01295f3d9" targetNamespace="http://schemas.microsoft.com/office/2006/metadata/properties" ma:root="true" ma:fieldsID="b80ad04f2dd6bdf356e7947c642cee8b" ns2:_="" ns3:_="">
    <xsd:import namespace="39990a53-05bd-4fa5-ac05-04ac866397c2"/>
    <xsd:import namespace="27028db7-bbb6-46ab-8b78-18b01295f3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90a53-05bd-4fa5-ac05-04ac8663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9f2d7258-bf35-44e4-bc36-52e0ecd75c28}" ma:internalName="TaxCatchAll" ma:showField="CatchAllData" ma:web="39990a53-05bd-4fa5-ac05-04ac8663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28db7-bbb6-46ab-8b78-18b01295f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5D6B31-3A38-4D04-B047-9F850DCC7E73}">
  <ds:schemaRefs>
    <ds:schemaRef ds:uri="http://purl.org/dc/terms/"/>
    <ds:schemaRef ds:uri="27028db7-bbb6-46ab-8b78-18b01295f3d9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39990a53-05bd-4fa5-ac05-04ac866397c2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B15542-56B0-42EA-BC0B-51F091B50F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990a53-05bd-4fa5-ac05-04ac866397c2"/>
    <ds:schemaRef ds:uri="27028db7-bbb6-46ab-8b78-18b01295f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854</TotalTime>
  <Words>142</Words>
  <Application>Microsoft Office PowerPoint</Application>
  <PresentationFormat>A4 Paper (210x297 mm)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lastModifiedBy>Sarah PRYCE</cp:lastModifiedBy>
  <cp:revision>26</cp:revision>
  <cp:lastPrinted>2019-04-05T13:47:03Z</cp:lastPrinted>
  <dcterms:created xsi:type="dcterms:W3CDTF">2019-03-22T07:10:13Z</dcterms:created>
  <dcterms:modified xsi:type="dcterms:W3CDTF">2026-01-30T12:36:53Z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0x010100332DF1DEA4AD2B4DBEE279FA00C5A04C</vt:lpwstr>
  </property>
  <property fmtid="{D5CDD505-2E9C-101B-9397-08002B2CF9AE}" pid="3" name="MediaServiceImageTags">
    <vt:lpwstr/>
  </property>
</Properties>
</file>