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FD5EA"/>
    <a:srgbClr val="E200E2"/>
    <a:srgbClr val="00B050"/>
    <a:srgbClr val="33CCCB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01735-1343-8704-8AAD-D6A8D43F0F72}" v="159" dt="2026-02-01T09:21:04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5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MALLSHAW" userId="S::rebecca.smallshaw@kingsteigntonschool.org.uk::62ea15f9-7e79-471f-9639-4da35402b4db" providerId="AD" clId="Web-{23C01735-1343-8704-8AAD-D6A8D43F0F72}"/>
    <pc:docChg chg="modSld">
      <pc:chgData name="Rebecca SMALLSHAW" userId="S::rebecca.smallshaw@kingsteigntonschool.org.uk::62ea15f9-7e79-471f-9639-4da35402b4db" providerId="AD" clId="Web-{23C01735-1343-8704-8AAD-D6A8D43F0F72}" dt="2026-02-01T09:21:04.379" v="154" actId="1076"/>
      <pc:docMkLst>
        <pc:docMk/>
      </pc:docMkLst>
      <pc:sldChg chg="modSp">
        <pc:chgData name="Rebecca SMALLSHAW" userId="S::rebecca.smallshaw@kingsteigntonschool.org.uk::62ea15f9-7e79-471f-9639-4da35402b4db" providerId="AD" clId="Web-{23C01735-1343-8704-8AAD-D6A8D43F0F72}" dt="2026-02-01T09:21:04.379" v="154" actId="1076"/>
        <pc:sldMkLst>
          <pc:docMk/>
          <pc:sldMk cId="3535548492" sldId="257"/>
        </pc:sldMkLst>
        <pc:spChg chg="mod">
          <ac:chgData name="Rebecca SMALLSHAW" userId="S::rebecca.smallshaw@kingsteigntonschool.org.uk::62ea15f9-7e79-471f-9639-4da35402b4db" providerId="AD" clId="Web-{23C01735-1343-8704-8AAD-D6A8D43F0F72}" dt="2026-02-01T09:20:35.472" v="152" actId="1076"/>
          <ac:spMkLst>
            <pc:docMk/>
            <pc:sldMk cId="3535548492" sldId="257"/>
            <ac:spMk id="4" creationId="{56F7B741-E7C4-FF4F-9B37-86E243B3DAC7}"/>
          </ac:spMkLst>
        </pc:spChg>
        <pc:spChg chg="mod">
          <ac:chgData name="Rebecca SMALLSHAW" userId="S::rebecca.smallshaw@kingsteigntonschool.org.uk::62ea15f9-7e79-471f-9639-4da35402b4db" providerId="AD" clId="Web-{23C01735-1343-8704-8AAD-D6A8D43F0F72}" dt="2026-02-01T09:17:23.606" v="90" actId="20577"/>
          <ac:spMkLst>
            <pc:docMk/>
            <pc:sldMk cId="3535548492" sldId="257"/>
            <ac:spMk id="6" creationId="{E74D1236-0767-4865-97EB-6B2FFC76D178}"/>
          </ac:spMkLst>
        </pc:spChg>
        <pc:spChg chg="mod">
          <ac:chgData name="Rebecca SMALLSHAW" userId="S::rebecca.smallshaw@kingsteigntonschool.org.uk::62ea15f9-7e79-471f-9639-4da35402b4db" providerId="AD" clId="Web-{23C01735-1343-8704-8AAD-D6A8D43F0F72}" dt="2026-02-01T09:20:11.331" v="143" actId="20577"/>
          <ac:spMkLst>
            <pc:docMk/>
            <pc:sldMk cId="3535548492" sldId="257"/>
            <ac:spMk id="25" creationId="{D530E97B-32CC-49A8-8B17-2D8BE974B0AC}"/>
          </ac:spMkLst>
        </pc:spChg>
        <pc:spChg chg="mod">
          <ac:chgData name="Rebecca SMALLSHAW" userId="S::rebecca.smallshaw@kingsteigntonschool.org.uk::62ea15f9-7e79-471f-9639-4da35402b4db" providerId="AD" clId="Web-{23C01735-1343-8704-8AAD-D6A8D43F0F72}" dt="2026-02-01T09:20:14.175" v="145" actId="20577"/>
          <ac:spMkLst>
            <pc:docMk/>
            <pc:sldMk cId="3535548492" sldId="257"/>
            <ac:spMk id="26" creationId="{A7B04A1E-D53D-4B3C-ADCC-7EC43403FC15}"/>
          </ac:spMkLst>
        </pc:spChg>
        <pc:spChg chg="mod">
          <ac:chgData name="Rebecca SMALLSHAW" userId="S::rebecca.smallshaw@kingsteigntonschool.org.uk::62ea15f9-7e79-471f-9639-4da35402b4db" providerId="AD" clId="Web-{23C01735-1343-8704-8AAD-D6A8D43F0F72}" dt="2026-02-01T09:20:17.081" v="146" actId="20577"/>
          <ac:spMkLst>
            <pc:docMk/>
            <pc:sldMk cId="3535548492" sldId="257"/>
            <ac:spMk id="27" creationId="{C3598269-83ED-46CA-9102-DFD289824CA4}"/>
          </ac:spMkLst>
        </pc:spChg>
        <pc:spChg chg="mod">
          <ac:chgData name="Rebecca SMALLSHAW" userId="S::rebecca.smallshaw@kingsteigntonschool.org.uk::62ea15f9-7e79-471f-9639-4da35402b4db" providerId="AD" clId="Web-{23C01735-1343-8704-8AAD-D6A8D43F0F72}" dt="2026-02-01T09:20:20.175" v="148" actId="20577"/>
          <ac:spMkLst>
            <pc:docMk/>
            <pc:sldMk cId="3535548492" sldId="257"/>
            <ac:spMk id="28" creationId="{08C9D3C8-40EB-4CAB-AFE6-6F2DAE760386}"/>
          </ac:spMkLst>
        </pc:spChg>
        <pc:spChg chg="mod">
          <ac:chgData name="Rebecca SMALLSHAW" userId="S::rebecca.smallshaw@kingsteigntonschool.org.uk::62ea15f9-7e79-471f-9639-4da35402b4db" providerId="AD" clId="Web-{23C01735-1343-8704-8AAD-D6A8D43F0F72}" dt="2026-02-01T09:20:22.550" v="150" actId="20577"/>
          <ac:spMkLst>
            <pc:docMk/>
            <pc:sldMk cId="3535548492" sldId="257"/>
            <ac:spMk id="29" creationId="{A39BCE6B-8A32-409D-BA62-2EFC20292FD5}"/>
          </ac:spMkLst>
        </pc:spChg>
        <pc:graphicFrameChg chg="mod modGraphic">
          <ac:chgData name="Rebecca SMALLSHAW" userId="S::rebecca.smallshaw@kingsteigntonschool.org.uk::62ea15f9-7e79-471f-9639-4da35402b4db" providerId="AD" clId="Web-{23C01735-1343-8704-8AAD-D6A8D43F0F72}" dt="2026-02-01T09:21:04.379" v="154" actId="1076"/>
          <ac:graphicFrameMkLst>
            <pc:docMk/>
            <pc:sldMk cId="3535548492" sldId="257"/>
            <ac:graphicFrameMk id="9" creationId="{BBBBDA32-63C6-B04E-9408-14FF1278A35D}"/>
          </ac:graphicFrameMkLst>
        </pc:graphicFrameChg>
      </pc:sldChg>
    </pc:docChg>
  </pc:docChgLst>
  <pc:docChgLst>
    <pc:chgData clId="Web-{23C01735-1343-8704-8AAD-D6A8D43F0F72}"/>
    <pc:docChg chg="modSld">
      <pc:chgData name="" userId="" providerId="" clId="Web-{23C01735-1343-8704-8AAD-D6A8D43F0F72}" dt="2026-02-01T09:16:04.148" v="1"/>
      <pc:docMkLst>
        <pc:docMk/>
      </pc:docMkLst>
      <pc:sldChg chg="addSp delSp">
        <pc:chgData name="" userId="" providerId="" clId="Web-{23C01735-1343-8704-8AAD-D6A8D43F0F72}" dt="2026-02-01T09:16:04.148" v="1"/>
        <pc:sldMkLst>
          <pc:docMk/>
          <pc:sldMk cId="3535548492" sldId="257"/>
        </pc:sldMkLst>
        <pc:spChg chg="add del">
          <ac:chgData name="" userId="" providerId="" clId="Web-{23C01735-1343-8704-8AAD-D6A8D43F0F72}" dt="2026-02-01T09:16:04.148" v="1"/>
          <ac:spMkLst>
            <pc:docMk/>
            <pc:sldMk cId="3535548492" sldId="257"/>
            <ac:spMk id="4" creationId="{56F7B741-E7C4-FF4F-9B37-86E243B3DA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4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5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01/02/2026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333224" y="59688"/>
            <a:ext cx="3603751" cy="634559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Textiles Summer Term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Bag (Evaluate)</a:t>
            </a:r>
          </a:p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014609"/>
              </p:ext>
            </p:extLst>
          </p:nvPr>
        </p:nvGraphicFramePr>
        <p:xfrm>
          <a:off x="97169" y="375990"/>
          <a:ext cx="3172592" cy="516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987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036605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36320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Definition</a:t>
                      </a:r>
                    </a:p>
                    <a:p>
                      <a:pPr algn="ctr"/>
                      <a:endParaRPr lang="en-GB" sz="1200" b="0" dirty="0">
                        <a:latin typeface="Comic Sans M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Blanket stitch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 type of sewing stitch used to join pieces of fabric together.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29711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Research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Careful study and investigation to gather information.</a:t>
                      </a:r>
                      <a:endParaRPr lang="en-GB" sz="1200" b="0" dirty="0">
                        <a:latin typeface="Comic Sans M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41574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Fabric paint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Paint designed for using on fabric.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570552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Evaluate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Comic Sans MS"/>
                          <a:ea typeface="+mn-ea"/>
                          <a:cs typeface="+mn-cs"/>
                        </a:rPr>
                        <a:t>The process of deciding if something has been done in the best way and identifying what could be improved.</a:t>
                      </a:r>
                      <a:endParaRPr lang="en-GB" sz="1200" b="0" dirty="0">
                        <a:latin typeface="Comic Sans M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06696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Investigate</a:t>
                      </a:r>
                      <a:endParaRPr lang="en-US" sz="1200" b="0">
                        <a:latin typeface="Comic Sans M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To find out about different materials and components and how they can be used. 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508105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Constraints</a:t>
                      </a:r>
                      <a:endParaRPr lang="en-US" sz="1200" b="0">
                        <a:latin typeface="Comic Sans M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Things that limit or control what you do.</a:t>
                      </a: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89200"/>
                  </a:ext>
                </a:extLst>
              </a:tr>
              <a:tr h="228757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Ideas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 thought or opinion.</a:t>
                      </a:r>
                    </a:p>
                    <a:p>
                      <a:pPr algn="ctr"/>
                      <a:endParaRPr lang="en-GB" sz="1200" b="0" dirty="0">
                        <a:latin typeface="Comic Sans M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44110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329126" y="719091"/>
            <a:ext cx="3604334" cy="580185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Sassoon Primary" pitchFamily="50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7011097" y="88443"/>
            <a:ext cx="2826489" cy="417584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latin typeface="Comic Sans MS"/>
              </a:rPr>
              <a:t>Learning Sequence </a:t>
            </a:r>
            <a:endParaRPr lang="en-GB" sz="1625" b="1">
              <a:latin typeface="Sassoon Primary" pitchFamily="50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48BEA37-8E27-4D28-AA02-9D99119637FD}"/>
              </a:ext>
            </a:extLst>
          </p:cNvPr>
          <p:cNvSpPr/>
          <p:nvPr/>
        </p:nvSpPr>
        <p:spPr>
          <a:xfrm rot="5400000">
            <a:off x="6709950" y="1934682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4AEA13C-E136-411D-90E1-FA08CC96FC84}"/>
              </a:ext>
            </a:extLst>
          </p:cNvPr>
          <p:cNvSpPr/>
          <p:nvPr/>
        </p:nvSpPr>
        <p:spPr>
          <a:xfrm rot="5400000">
            <a:off x="6709950" y="2929133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32FB9C2-8F93-4CF9-8368-46CE5ADC0839}"/>
              </a:ext>
            </a:extLst>
          </p:cNvPr>
          <p:cNvSpPr/>
          <p:nvPr/>
        </p:nvSpPr>
        <p:spPr>
          <a:xfrm rot="5400000">
            <a:off x="6699807" y="3923584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C259B5-7DD0-43CB-9B34-DC8EC8BC9578}"/>
              </a:ext>
            </a:extLst>
          </p:cNvPr>
          <p:cNvSpPr/>
          <p:nvPr/>
        </p:nvSpPr>
        <p:spPr>
          <a:xfrm rot="5400000">
            <a:off x="6699807" y="4918035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178B442-9645-4A09-A80D-99A7B8215FE7}"/>
              </a:ext>
            </a:extLst>
          </p:cNvPr>
          <p:cNvSpPr/>
          <p:nvPr/>
        </p:nvSpPr>
        <p:spPr>
          <a:xfrm rot="5400000">
            <a:off x="6699799" y="5921551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0D36E53-68FA-4C94-99BB-056832ED9DBD}"/>
              </a:ext>
            </a:extLst>
          </p:cNvPr>
          <p:cNvSpPr/>
          <p:nvPr/>
        </p:nvSpPr>
        <p:spPr>
          <a:xfrm rot="5400000">
            <a:off x="6714994" y="940231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3C6-23C8-411D-A828-9F4D12C7EE53}"/>
              </a:ext>
            </a:extLst>
          </p:cNvPr>
          <p:cNvSpPr txBox="1"/>
          <p:nvPr/>
        </p:nvSpPr>
        <p:spPr>
          <a:xfrm>
            <a:off x="7161201" y="9916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53274-4706-4875-9964-46797FD988E9}"/>
              </a:ext>
            </a:extLst>
          </p:cNvPr>
          <p:cNvSpPr txBox="1"/>
          <p:nvPr/>
        </p:nvSpPr>
        <p:spPr>
          <a:xfrm>
            <a:off x="7151050" y="1995212"/>
            <a:ext cx="256802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23EF4-1AB8-48A9-9FCC-4B2774AA9E50}"/>
              </a:ext>
            </a:extLst>
          </p:cNvPr>
          <p:cNvSpPr txBox="1"/>
          <p:nvPr/>
        </p:nvSpPr>
        <p:spPr>
          <a:xfrm>
            <a:off x="7156064" y="29896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D6A9E-035B-4888-BB32-B2B70A635E73}"/>
              </a:ext>
            </a:extLst>
          </p:cNvPr>
          <p:cNvSpPr txBox="1"/>
          <p:nvPr/>
        </p:nvSpPr>
        <p:spPr>
          <a:xfrm>
            <a:off x="7151049" y="3968875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4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DB5F2-C7BD-4271-BCDC-08E68EA5CAB0}"/>
              </a:ext>
            </a:extLst>
          </p:cNvPr>
          <p:cNvSpPr txBox="1"/>
          <p:nvPr/>
        </p:nvSpPr>
        <p:spPr>
          <a:xfrm>
            <a:off x="7151050" y="49632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5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8E028-F892-445D-910A-DF343E03D670}"/>
              </a:ext>
            </a:extLst>
          </p:cNvPr>
          <p:cNvSpPr txBox="1"/>
          <p:nvPr/>
        </p:nvSpPr>
        <p:spPr>
          <a:xfrm>
            <a:off x="7147188" y="59677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6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7620843" y="62005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Comic Sans MS"/>
              </a:rPr>
              <a:t>Explore and evaluate a range of bags.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7601815" y="165430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Practice and compare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running stitch, over stitch and blanket stitch.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7613445" y="261783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Design a bag to match a given criteria.</a:t>
            </a:r>
            <a:endParaRPr lang="en-GB" sz="1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7622323" y="3612286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Make the bag.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7613445" y="4606737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Make the handles.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7613445" y="5614044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Comic Sans MS"/>
              </a:rPr>
              <a:t>Finish and evaluate the product.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97E04-9AF1-4285-B544-17BE4812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963" y="798082"/>
            <a:ext cx="1750637" cy="1004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E93E1-D463-41E2-BD85-CE8B212DD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671" y="1698842"/>
            <a:ext cx="1997663" cy="1098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FA5351-668E-4423-8CB4-08B088CA5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963" y="2797388"/>
            <a:ext cx="1960280" cy="1098546"/>
          </a:xfrm>
          <a:prstGeom prst="rect">
            <a:avLst/>
          </a:prstGeom>
        </p:spPr>
      </p:pic>
      <p:pic>
        <p:nvPicPr>
          <p:cNvPr id="30" name="Picture 29" descr="A yellow bag with buttons on it&#10;&#10;Description automatically generated">
            <a:extLst>
              <a:ext uri="{FF2B5EF4-FFF2-40B4-BE49-F238E27FC236}">
                <a16:creationId xmlns:a16="http://schemas.microsoft.com/office/drawing/2014/main" id="{E40B449A-2029-4255-B6AB-AB50C92431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97" y="3939958"/>
            <a:ext cx="1607437" cy="231369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C849C9-6F88-4DB7-ADC2-DEAA341E408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963" y="4006950"/>
            <a:ext cx="1700808" cy="23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990a53-05bd-4fa5-ac05-04ac866397c2" xsi:nil="true"/>
    <lcf76f155ced4ddcb4097134ff3c332f xmlns="27028db7-bbb6-46ab-8b78-18b01295f3d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DF1DEA4AD2B4DBEE279FA00C5A04C" ma:contentTypeVersion="15" ma:contentTypeDescription="Create a new document." ma:contentTypeScope="" ma:versionID="58aad67f718fdf2da6f5e557de2865b5">
  <xsd:schema xmlns:xsd="http://www.w3.org/2001/XMLSchema" xmlns:xs="http://www.w3.org/2001/XMLSchema" xmlns:p="http://schemas.microsoft.com/office/2006/metadata/properties" xmlns:ns2="39990a53-05bd-4fa5-ac05-04ac866397c2" xmlns:ns3="27028db7-bbb6-46ab-8b78-18b01295f3d9" targetNamespace="http://schemas.microsoft.com/office/2006/metadata/properties" ma:root="true" ma:fieldsID="b80ad04f2dd6bdf356e7947c642cee8b" ns2:_="" ns3:_="">
    <xsd:import namespace="39990a53-05bd-4fa5-ac05-04ac866397c2"/>
    <xsd:import namespace="27028db7-bbb6-46ab-8b78-18b01295f3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90a53-05bd-4fa5-ac05-04ac86639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f2d7258-bf35-44e4-bc36-52e0ecd75c28}" ma:internalName="TaxCatchAll" ma:showField="CatchAllData" ma:web="39990a53-05bd-4fa5-ac05-04ac86639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28db7-bbb6-46ab-8b78-18b01295f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D6B31-3A38-4D04-B047-9F850DCC7E73}">
  <ds:schemaRefs>
    <ds:schemaRef ds:uri="33bb1c96-9e37-4a7f-b9f3-36be60426c83"/>
    <ds:schemaRef ds:uri="b3485008-b90c-4508-9c4a-75c9b439d1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9990a53-05bd-4fa5-ac05-04ac866397c2"/>
    <ds:schemaRef ds:uri="27028db7-bbb6-46ab-8b78-18b01295f3d9"/>
  </ds:schemaRefs>
</ds:datastoreItem>
</file>

<file path=customXml/itemProps2.xml><?xml version="1.0" encoding="utf-8"?>
<ds:datastoreItem xmlns:ds="http://schemas.openxmlformats.org/officeDocument/2006/customXml" ds:itemID="{FCC60775-E959-478E-9939-90BE91DEA6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4E18C8-CA41-4525-AFE8-1B481E7AF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90a53-05bd-4fa5-ac05-04ac866397c2"/>
    <ds:schemaRef ds:uri="27028db7-bbb6-46ab-8b78-18b01295f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134</Words>
  <Application>Microsoft Office PowerPoint</Application>
  <PresentationFormat>A4 Paper (210x297 mm)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Deborah WARD</cp:lastModifiedBy>
  <cp:revision>82</cp:revision>
  <cp:lastPrinted>2019-04-05T13:47:03Z</cp:lastPrinted>
  <dcterms:created xsi:type="dcterms:W3CDTF">2019-03-22T07:10:13Z</dcterms:created>
  <dcterms:modified xsi:type="dcterms:W3CDTF">2026-02-01T09:21:11Z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0x010100332DF1DEA4AD2B4DBEE279FA00C5A04C</vt:lpwstr>
  </property>
  <property fmtid="{D5CDD505-2E9C-101B-9397-08002B2CF9AE}" pid="3" name="MediaServiceImageTags">
    <vt:lpwstr/>
  </property>
</Properties>
</file>