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3F5"/>
    <a:srgbClr val="8D42C6"/>
    <a:srgbClr val="9933FF"/>
    <a:srgbClr val="9D67D3"/>
    <a:srgbClr val="A66BD3"/>
    <a:srgbClr val="AB64D6"/>
    <a:srgbClr val="9900FF"/>
    <a:srgbClr val="9236CA"/>
    <a:srgbClr val="A46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D62F2-B8B9-4B33-9FC5-358709EED7EB}" v="2" dt="2024-06-04T06:27:26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6" d="100"/>
          <a:sy n="66" d="100"/>
        </p:scale>
        <p:origin x="242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42B5-94AC-05E9-4084-D39A4885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1574F-E44D-42E7-9D65-6C86DBF3D56B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CFB4-47D1-F352-EE10-EED62CA4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DD922-E002-BCBF-C1A9-BC0EBB1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6AED3-3548-47F7-A4DB-74355E327A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73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1445-0014-BB7C-AC4B-D43BC9CD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1664-E319-4AD5-B5CB-90E0AF1F9474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A07B-074F-2A71-0965-4E7C7863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7CD5-AA9C-9394-5344-1C875F2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8A81-2587-4B94-8310-216968A3FF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442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EFB8-CF7B-3DBB-51CD-548D54A9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9F899-1026-4E5D-9CFE-DB97F8CC05B4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11DB5-1687-4F44-643B-8929D43C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CDC4F-144D-3FC2-CC08-96B15E9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CFBF8-20BF-4AB7-B3DA-C4936068C1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5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AF14E7-F5EA-E2A7-10F7-E0F201F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97CA-5EEA-4EB7-A8CC-A07C73DF8945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2EA0F2-18E2-3CE0-343F-4CE788FD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3C9AE3-7871-DA4D-570A-61CF8508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00115-9766-4D55-9E5A-BA4EB30A2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50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3ABC9A3-A4B5-6250-BB32-3554045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9CB38-9B0E-4207-A044-EE5488A30003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4309C78-E58B-901D-7DFB-17408A8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697A02-E2B2-BFC4-03A2-CE14000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3B07-25D1-41D2-9AC8-0AFB7D52A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7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DFDA92-7446-25CA-F7C6-E6C2E501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6558-1CB3-4F30-B0B2-71502D949DD5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44DB32-53DD-A681-0DD3-30EAECA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1C82F5-C657-82C0-C273-8050199D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C4803-7A52-4997-B835-B12E7C9E9C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884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FA03E0B-F06C-E912-B654-10040E12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C61E-5B15-4CE0-BBCD-44F2DD0725CF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F54722-8052-652F-8935-0DE42280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04087-7261-C22C-BEE6-831DD017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2265-833D-4863-A2D6-37D741EAFA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94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7EAA43-B7BC-5733-DA3B-BF50380C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DAAC-A339-424A-8AF9-C52D275D5B0D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58753A-1982-06B9-3554-1F21BBB2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890C0-8796-85DA-BDC5-1BA07E73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9AAA2-71DD-4762-B663-323BA87E0B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32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65A244-51F5-3742-100C-24F9187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5C492-5F3D-4A8E-AE0C-6CA5F922BE16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BA391F-761B-7B21-9B1B-D57E264E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2F484-C4F9-0F4F-04B2-ACBB9E27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31C96-8EF7-4614-BDDF-C9555ED0B4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87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79A38-8FEE-C088-5979-87133E23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613EB-56AB-4E87-A110-A13800E81E53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2562E-C572-3032-83D5-BBCE1114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C321A-5C80-5E50-EF34-B7C84933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C2C96-D023-492C-BD8C-7178619CC8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6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D611-9E00-5CA0-E69D-156317DC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CB042-7681-4BBE-BDE6-7E325276E972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17FA-F749-1590-D747-17D66C03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CA4D3-B1EF-848D-D1AB-7F4E332E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DA583-AA42-431E-9D9A-C7F3EDCADF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89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2F0262-6F96-7472-64EE-A28CDE9B86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A835466-E45E-4A7E-7C8B-60D2B5E140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9051-E2D0-52D1-39E0-2646C6561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DDBE8-6D81-4282-8812-435988A68748}" type="datetimeFigureOut">
              <a:rPr lang="en-GB"/>
              <a:pPr>
                <a:defRPr/>
              </a:pPr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8C6ED-3F94-076B-865D-EABB1BD8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8333-2CAC-9D36-032F-BE752EE25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7628EC2-562D-44C9-B80D-814435CBF2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63B7FD-48FE-BD03-0771-A592E628E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716142"/>
              </p:ext>
            </p:extLst>
          </p:nvPr>
        </p:nvGraphicFramePr>
        <p:xfrm>
          <a:off x="0" y="1522670"/>
          <a:ext cx="6871692" cy="5645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8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332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PSED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  <a:r>
                        <a:rPr lang="en-GB" sz="1200" b="1" baseline="0" dirty="0">
                          <a:solidFill>
                            <a:schemeClr val="tx1"/>
                          </a:solidFill>
                        </a:rPr>
                        <a:t> and Language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Physical</a:t>
                      </a:r>
                      <a:r>
                        <a:rPr lang="en-GB" sz="1200" b="1" baseline="0" dirty="0"/>
                        <a:t> Development</a:t>
                      </a:r>
                      <a:endParaRPr lang="en-GB" sz="1200" b="1" dirty="0"/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387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Begin to separate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increasing confidence from parents/carers and become involved in play. 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 where things belong eg peg, snack, toys.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Begin to share/take turns with other children.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to/follow nursery rules an routines.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Become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increasingly independent- self-help skills eg washing hands, toileting, snack, putting on aprons and coats.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Attend collective worship.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</a:t>
                      </a: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confidence,  beginning to join in with repeated words or actions in poems and songs.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listening and attention skills.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and follow simple instructions.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simple questions.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will learn and begin to use vocabulary linked to the nursery eg names of resources, classroom areas, tidy up time etc.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Children will explore</a:t>
                      </a:r>
                      <a:r>
                        <a:rPr lang="en-GB" sz="900" baseline="0" dirty="0"/>
                        <a:t> </a:t>
                      </a:r>
                      <a:r>
                        <a:rPr lang="en-GB" sz="900" dirty="0"/>
                        <a:t> a variety of malleable materials. 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Children will use the muscles in their hands and arms to make big movements and bring together hand and eye movements.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Develop</a:t>
                      </a:r>
                      <a:r>
                        <a:rPr lang="en-GB" sz="900" baseline="0" dirty="0"/>
                        <a:t> gross motor movements including music and movement, riding, balancing and climbing.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aseline="0" dirty="0"/>
                        <a:t>Develop fine motor movements including construction activities, mark-making, threading, cutting, pouring and peeling. </a:t>
                      </a:r>
                      <a:endParaRPr lang="en-GB" sz="900" dirty="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900" dirty="0"/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138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Mathematics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Literacy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/>
                        <a:t>Understanding the World</a:t>
                      </a:r>
                    </a:p>
                  </a:txBody>
                  <a:tcPr marL="91447" marR="91447" marT="45703" marB="45703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2489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Sorting and matching-</a:t>
                      </a: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colour, shape (2D &amp; 3D) and size, exploring patterns.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Comparing size and quantities using mathematical language (big, bigger, biggest, small, smaller, smallest, full, empty).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use of positional language (in, on, under).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songs/rhymes. 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 Town.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endParaRPr lang="en-GB" sz="8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u="none" baseline="0" dirty="0"/>
                        <a:t>Reading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Develop phonological awareness.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Children enjoy looking at books independently. 	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Know the front and back of the book and be able to turn the pages one at a time.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Engage in extended conversations about stories, learning new vocabulary.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u="none" baseline="0" dirty="0"/>
                        <a:t>Core books- </a:t>
                      </a:r>
                      <a:r>
                        <a:rPr lang="en-GB" sz="900" u="none" baseline="0" dirty="0"/>
                        <a:t>Handa’s Surprise by Eileen Browne and The Leaf Thief by Alice Hemming.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1" u="none" baseline="0" dirty="0"/>
                        <a:t>Writing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Children make random marks with their fingers and some natural and man-made tools.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Make marks on their picture to stand for their name.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u="none" baseline="0" dirty="0"/>
                        <a:t>Add some marks to their drawings, which they give meaning to.</a:t>
                      </a:r>
                    </a:p>
                  </a:txBody>
                  <a:tcPr marL="91447" marR="91447" marT="45703" marB="45703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explore different ingredients including sand, water, flour, pasta, dough, mud and a variety of malleable materials. 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identify our basic needs and apply this to caring for plants in the setting.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identify how to care and look after yourself and your family.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Explore collections of materials with similar and/or different properties.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Talk about what they see, using a wide vocabulary.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dirty="0"/>
                        <a:t>Know that there are different countries in the world and talk about the differences they have experienced or seen in photos-</a:t>
                      </a:r>
                      <a:r>
                        <a:rPr lang="en-GB" sz="900" baseline="0" dirty="0"/>
                        <a:t> linked to core book.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positive attitudes about the differences between people.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technology and its uses.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F634E8-9765-4B03-7898-D3326AFA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826714"/>
              </p:ext>
            </p:extLst>
          </p:nvPr>
        </p:nvGraphicFramePr>
        <p:xfrm>
          <a:off x="0" y="7176599"/>
          <a:ext cx="6858000" cy="1967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282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Expressive Art &amp; Design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/>
                        <a:t>Any other Information:</a:t>
                      </a:r>
                    </a:p>
                  </a:txBody>
                  <a:tcPr marL="91434" marR="91434" marT="45692" marB="45692"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4119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participate in art activities with adult support to explore a variety of tools and techniques- including painting, cutting, sticking, mark-making and printing.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 different materials freely.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 with increased attention to sounds.</a:t>
                      </a:r>
                      <a:endParaRPr lang="en-GB" sz="10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respond by moving their whole bodies to sounds they enjoy, such as music or a regular beat.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children grow in confidence, they begin to join in with repeated words or actions in poems and songs.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construction toys to explore and build.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pretend play through role play and small world activities. </a:t>
                      </a:r>
                    </a:p>
                  </a:txBody>
                  <a:tcPr marL="91434" marR="91434" marT="45692" marB="45692"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child will choose a library book at the beginning of each week. Please return by Monday (or Tuesday if your child does not attend on Monday).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Remember to send children in practical clothing for Nursery in order to get outside all weathers.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 try to discourage children from bringing in toys from home unless they relate to our topic and can remain in school.</a:t>
                      </a:r>
                    </a:p>
                  </a:txBody>
                  <a:tcPr marL="91434" marR="91434" marT="45692" marB="4569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0DECEF-B3C7-44AE-58EA-3E01EBAE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297713"/>
              </p:ext>
            </p:extLst>
          </p:nvPr>
        </p:nvGraphicFramePr>
        <p:xfrm>
          <a:off x="1125538" y="-48352"/>
          <a:ext cx="4535487" cy="15240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Term -  Autumn</a:t>
                      </a:r>
                      <a:r>
                        <a:rPr lang="en-GB" sz="1200" baseline="0" dirty="0"/>
                        <a:t> 1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Nursery</a:t>
                      </a:r>
                    </a:p>
                  </a:txBody>
                  <a:tcPr marL="91436" marR="91436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Topic:</a:t>
                      </a:r>
                      <a:r>
                        <a:rPr lang="en-GB" sz="1600" b="1" baseline="0" dirty="0"/>
                        <a:t> Myself/Autumn</a:t>
                      </a:r>
                      <a:endParaRPr lang="en-GB" sz="1600" b="1" i="1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97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Nursery </a:t>
                      </a:r>
                    </a:p>
                  </a:txBody>
                  <a:tcPr marL="91436" marR="91436" marT="45721" marB="457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</a:t>
                      </a:r>
                      <a:r>
                        <a:rPr lang="en-GB" sz="1200" baseline="0" dirty="0"/>
                        <a:t> Glenny</a:t>
                      </a:r>
                      <a:endParaRPr lang="en-GB" sz="1200" dirty="0"/>
                    </a:p>
                  </a:txBody>
                  <a:tcPr marL="91436" marR="91436" marT="45721" marB="45721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1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63933A71-C0AA-E11B-F73F-73819C03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01725" cy="1527175"/>
          </a:xfrm>
          <a:prstGeom prst="rect">
            <a:avLst/>
          </a:prstGeom>
          <a:solidFill>
            <a:srgbClr val="923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7" descr="http://www.williamgilbertend.derbyshire.sch.uk/Uploads/new-parent-overview-pictures/new_curriculum_overview_pictures/npo---nursery-a2-2014.png">
            <a:extLst>
              <a:ext uri="{FF2B5EF4-FFF2-40B4-BE49-F238E27FC236}">
                <a16:creationId xmlns:a16="http://schemas.microsoft.com/office/drawing/2014/main" id="{C30B20CD-FC85-B373-0926-5C7BA3C3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0"/>
            <a:ext cx="1077912" cy="1524010"/>
          </a:xfrm>
          <a:prstGeom prst="rect">
            <a:avLst/>
          </a:prstGeom>
          <a:solidFill>
            <a:srgbClr val="99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2696" y="111561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453336" y="1075656"/>
            <a:ext cx="144016" cy="216024"/>
          </a:xfrm>
          <a:prstGeom prst="rect">
            <a:avLst/>
          </a:prstGeom>
          <a:solidFill>
            <a:srgbClr val="9953F5"/>
          </a:solidFill>
          <a:ln>
            <a:solidFill>
              <a:srgbClr val="9953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2068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328" y="108490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 Rounded MT Bold" panose="020F0704030504030204" pitchFamily="34" charset="0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24570</TotalTime>
  <Words>677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E Mercer</cp:lastModifiedBy>
  <cp:revision>302</cp:revision>
  <cp:lastPrinted>2018-11-06T15:17:58Z</cp:lastPrinted>
  <dcterms:created xsi:type="dcterms:W3CDTF">2015-04-28T21:00:47Z</dcterms:created>
  <dcterms:modified xsi:type="dcterms:W3CDTF">2024-09-11T14:50:05Z</dcterms:modified>
</cp:coreProperties>
</file>