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45DDAE-E2A5-59DF-4ADF-7F733E6EF28E}" v="119" dt="2025-06-09T13:34:33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75904-554D-6D81-D57D-55E90A27B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D08F5-E29E-9016-D9AB-5BEA8395D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97F0-F506-CF1B-4AE9-86109AD4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C05DC-3929-1912-3456-F2B6D19B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87F7F-CDA2-D8A8-5B03-16FC5AC3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61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DB48-64D7-3CE5-F2D1-2010BBEB0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D7D95-5013-618B-99D5-4EDAB47E8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25B6E-AC00-C0B5-9307-775A20B2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E4DFE-AF19-FD70-7811-FCA3358E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667FB-AC48-96DB-0CFA-1F8FDE0B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7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42283B-FCA8-6BB0-3737-94CCA9352F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248981-D2CE-3C79-FC67-8918F095D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231C6-21F3-1F05-C82C-6A4D9912D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BFD65-3663-1382-2B6E-9C254461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6D74E-4929-CAAF-D0EB-E365D303D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65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D2F28-D71C-AAC4-6B6D-7305F7878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E06D0-57FB-0D33-DC51-50D013A4D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45CA0-A95C-3E02-3647-E8DBF4793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ECC45-C604-3D3B-13FD-6DC51D3FA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A274B-BEE6-6B25-0AEA-ED743F00F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84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45349-C633-F525-214E-B93BAE641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6F041-5D91-038E-C9AB-653721839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79C5A-4DA6-D4C5-BF3E-BE518A5C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C4747-4E61-47CE-0D47-DC5B6FCB7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CA8CA-9870-47F9-13D6-3F2644DE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63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5B4-C710-C765-5B42-AF5E52B9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27DF3-A9EE-4A13-BB40-13F7AD76C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FAF50-4935-D3E0-9822-CAFE5AB0F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328D4-80D0-36C1-6F98-94809BBDA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BF3D4-8D19-FB91-04F2-19BD14382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1B0C0-7D61-5597-9B35-9F5345435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69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01392-499A-66C7-B463-B4678289C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4B264-BD34-B609-0432-621C6C0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0A81C-A4EB-40AD-0182-D19A667A0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A8C5B7-1712-E57A-B402-CF2061FA8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8423AE-6E77-131B-1EAB-11B744AE06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EBD887-9D29-C5C3-C9C2-D1F03C77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75613-6234-6513-27A2-32C0FE0C3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848B68-62C6-2075-1CBD-FBE2384BB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36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3E6C8-802A-B150-6C50-F0896BDDE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000C40-4D1C-0358-9959-7CD2B27FC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D8C5A3-218D-7BCE-A88E-35C78AE4D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2AEBC-3341-3000-4A3C-C659E6F81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23EAD1-26AF-C194-3804-BBC828FB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1F1A7F-D50B-36DC-2FE9-883E9E53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D1BEC-7E3B-74C6-73C5-58C5C197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76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FB5AC-3D37-90F5-9BD3-053F769AE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01F3F-881B-70D8-5854-7E79842B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65DE0-030F-FA23-9D2D-E430E3797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B2C4E-E63A-97BC-3256-D26637AD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6519F-A282-2C43-4248-A92A30A5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472F0-B2DE-947A-0DAA-C2CA709A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63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28F04-BCDC-EBBB-FCCA-385E49939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985A8A-F35E-A9B4-0472-CA9B7E31A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25ED9-503F-811B-795C-32A072926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C497F-A794-025E-2D65-2F4B69E53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921CC-4D51-7B74-44B3-A7552C5A3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4261A-A2BD-1687-9A2F-8D954E1C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5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CF7DC6-14D6-F413-5998-B373F09DF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BB15C-90C8-1384-CAC0-2A79061EF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B8FA4-927C-8249-14B5-A597CA37A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E75C4-940D-4B0B-9A6D-572D364636C4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C097C-1092-4059-507B-929414EE8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B3C4A-BF41-C3C5-2A59-9C75EBD27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0D6D7-FE7F-472A-91D6-BDD9F0D7F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6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5573AB7-0451-B8B7-7D97-DD78D7D05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06" y="-272845"/>
            <a:ext cx="12732774" cy="740368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F69DD4C-6D99-F3BC-4B5E-AF80F4914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5968" y="0"/>
            <a:ext cx="25812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22E55BB-AEFE-85A5-B25C-BC756745A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366" y="836833"/>
            <a:ext cx="5281591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5">
            <a:extLst>
              <a:ext uri="{FF2B5EF4-FFF2-40B4-BE49-F238E27FC236}">
                <a16:creationId xmlns:a16="http://schemas.microsoft.com/office/drawing/2014/main" id="{F13A13E3-1627-EA7F-BBC1-9FB63FBB0986}"/>
              </a:ext>
            </a:extLst>
          </p:cNvPr>
          <p:cNvSpPr txBox="1"/>
          <p:nvPr/>
        </p:nvSpPr>
        <p:spPr>
          <a:xfrm>
            <a:off x="788127" y="3889384"/>
            <a:ext cx="3677012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00" b="0" i="0" dirty="0">
                <a:solidFill>
                  <a:srgbClr val="000000"/>
                </a:solidFill>
                <a:effectLst/>
                <a:latin typeface="Letterjoin-Air No-Lead 48" panose="02000805000000020003" pitchFamily="50" charset="0"/>
              </a:rPr>
              <a:t>My name is Miss </a:t>
            </a:r>
            <a:r>
              <a:rPr lang="en-GB" sz="1300" dirty="0">
                <a:solidFill>
                  <a:srgbClr val="000000"/>
                </a:solidFill>
                <a:latin typeface="Letterjoin-Air No-Lead 48" panose="02000805000000020003" pitchFamily="50" charset="0"/>
              </a:rPr>
              <a:t>B</a:t>
            </a:r>
            <a:r>
              <a:rPr lang="en-GB" sz="1300" b="0" i="0" dirty="0">
                <a:solidFill>
                  <a:srgbClr val="000000"/>
                </a:solidFill>
                <a:effectLst/>
                <a:latin typeface="Letterjoin-Air No-Lead 48" panose="02000805000000020003" pitchFamily="50" charset="0"/>
              </a:rPr>
              <a:t>annister (but everyone calls me Miss B), and I will be your class teacher! Although I trained as a French teacher, </a:t>
            </a:r>
            <a:r>
              <a:rPr lang="en-GB" sz="1300" dirty="0">
                <a:solidFill>
                  <a:srgbClr val="000000"/>
                </a:solidFill>
                <a:latin typeface="Letterjoin-Air No-Lead 48" panose="02000805000000020003" pitchFamily="50" charset="0"/>
              </a:rPr>
              <a:t>Foundation is my happy place </a:t>
            </a:r>
            <a:r>
              <a:rPr lang="en-GB" sz="1300" b="0" i="0" dirty="0">
                <a:solidFill>
                  <a:srgbClr val="000000"/>
                </a:solidFill>
                <a:effectLst/>
                <a:latin typeface="Letterjoin-Air No-Lead 48" panose="02000805000000020003" pitchFamily="50" charset="0"/>
              </a:rPr>
              <a:t>- especially getting messy in Forest School and </a:t>
            </a:r>
            <a:r>
              <a:rPr lang="en-GB" sz="1300" dirty="0">
                <a:solidFill>
                  <a:srgbClr val="000000"/>
                </a:solidFill>
                <a:latin typeface="Letterjoin-Air No-Lead 48" panose="02000805000000020003" pitchFamily="50" charset="0"/>
              </a:rPr>
              <a:t>scout</a:t>
            </a:r>
            <a:r>
              <a:rPr lang="en-GB" sz="1300" b="0" i="0" dirty="0">
                <a:solidFill>
                  <a:srgbClr val="000000"/>
                </a:solidFill>
                <a:effectLst/>
                <a:latin typeface="Letterjoin-Air No-Lead 48" panose="02000805000000020003" pitchFamily="50" charset="0"/>
              </a:rPr>
              <a:t>ing for wildlife! I love seeing the progression in EYFS, particularly with writing. In my spare time </a:t>
            </a:r>
            <a:r>
              <a:rPr lang="en-GB" sz="1300" dirty="0">
                <a:solidFill>
                  <a:srgbClr val="000000"/>
                </a:solidFill>
                <a:latin typeface="Letterjoin-Air No-Lead 48" panose="02000805000000020003" pitchFamily="50" charset="0"/>
              </a:rPr>
              <a:t>I go</a:t>
            </a:r>
            <a:r>
              <a:rPr lang="en-GB" sz="1300" b="0" i="0" dirty="0">
                <a:solidFill>
                  <a:srgbClr val="000000"/>
                </a:solidFill>
                <a:effectLst/>
                <a:latin typeface="Letterjoin-Air No-Lead 48" panose="02000805000000020003" pitchFamily="50" charset="0"/>
              </a:rPr>
              <a:t> for long walks and </a:t>
            </a:r>
            <a:r>
              <a:rPr lang="en-GB" sz="1300" dirty="0">
                <a:solidFill>
                  <a:srgbClr val="000000"/>
                </a:solidFill>
                <a:latin typeface="Letterjoin-Air No-Lead 48" panose="02000805000000020003" pitchFamily="50" charset="0"/>
              </a:rPr>
              <a:t>kayaking</a:t>
            </a:r>
            <a:r>
              <a:rPr lang="en-GB" sz="1300" b="0" i="0" dirty="0">
                <a:solidFill>
                  <a:srgbClr val="000000"/>
                </a:solidFill>
                <a:effectLst/>
                <a:latin typeface="Letterjoin-Air No-Lead 48" panose="02000805000000020003" pitchFamily="50" charset="0"/>
              </a:rPr>
              <a:t> with my dog Zizou! I </a:t>
            </a:r>
            <a:r>
              <a:rPr lang="en-GB" sz="1300" dirty="0">
                <a:solidFill>
                  <a:srgbClr val="000000"/>
                </a:solidFill>
                <a:latin typeface="Letterjoin-Air No-Lead 48" panose="02000805000000020003" pitchFamily="50" charset="0"/>
              </a:rPr>
              <a:t>can’t wait to meet you all, I’m sure we’ll have an awesome time next year!</a:t>
            </a:r>
            <a:endParaRPr lang="en-GB" sz="1300" dirty="0">
              <a:latin typeface="Letterjoin-Air No-Lead 48" panose="02000805000000020003" pitchFamily="50" charset="0"/>
            </a:endParaRPr>
          </a:p>
        </p:txBody>
      </p:sp>
      <p:pic>
        <p:nvPicPr>
          <p:cNvPr id="6" name="Picture 5" descr="A person smiling for a picture&#10;&#10;Description automatically generated">
            <a:extLst>
              <a:ext uri="{FF2B5EF4-FFF2-40B4-BE49-F238E27FC236}">
                <a16:creationId xmlns:a16="http://schemas.microsoft.com/office/drawing/2014/main" id="{44F625B0-D445-A028-D18A-D2585A1BF9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9" y="2505500"/>
            <a:ext cx="1954637" cy="212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C49C73-B539-B627-DC01-E6C4D072F017}"/>
              </a:ext>
            </a:extLst>
          </p:cNvPr>
          <p:cNvSpPr txBox="1"/>
          <p:nvPr/>
        </p:nvSpPr>
        <p:spPr>
          <a:xfrm>
            <a:off x="4605383" y="4957978"/>
            <a:ext cx="390442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242424"/>
                </a:solidFill>
                <a:latin typeface="Letterjoin-Air No-Lead 48"/>
                <a:cs typeface="Arial"/>
              </a:rPr>
              <a:t>I’m Mrs. Malik and I’ve worked in EYFS for 4 years. I love supporting the children in doing what they love. My favourite thing is to play in the outdoor provision, and to do crafts with the children. I can’t wait to meet everyone and have fun!</a:t>
            </a:r>
            <a:endParaRPr lang="en-GB" sz="1400" dirty="0">
              <a:solidFill>
                <a:srgbClr val="242424"/>
              </a:solidFill>
              <a:latin typeface="Letterjoin-Air No-Lead 48"/>
              <a:cs typeface="Arial"/>
            </a:endParaRPr>
          </a:p>
        </p:txBody>
      </p:sp>
      <p:pic>
        <p:nvPicPr>
          <p:cNvPr id="5" name="Picture 4" descr="A person wearing glasses and a yellow shirt&#10;&#10;AI-generated content may be incorrect.">
            <a:extLst>
              <a:ext uri="{FF2B5EF4-FFF2-40B4-BE49-F238E27FC236}">
                <a16:creationId xmlns:a16="http://schemas.microsoft.com/office/drawing/2014/main" id="{3CF296B2-4635-6967-98F0-21A783064EF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8915" r="-1010" b="482"/>
          <a:stretch>
            <a:fillRect/>
          </a:stretch>
        </p:blipFill>
        <p:spPr>
          <a:xfrm>
            <a:off x="9277187" y="59120"/>
            <a:ext cx="2597719" cy="312403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F1880-1BBD-C05C-0943-8B4438D102EB}"/>
              </a:ext>
            </a:extLst>
          </p:cNvPr>
          <p:cNvSpPr txBox="1"/>
          <p:nvPr/>
        </p:nvSpPr>
        <p:spPr>
          <a:xfrm>
            <a:off x="8650047" y="3428999"/>
            <a:ext cx="3852000" cy="33239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400" dirty="0">
                <a:latin typeface="Letterjoin-Air No-Lead 48"/>
              </a:rPr>
              <a:t>Hello everyone! My name is Mr Roche and I am the Teaching Assistant in Rainbow Fish! I love working down in our Early Years base, because we have SO much fun! I especially enjoy all the arts and crafts we do in our creative area and climbing on the apparatus in our outdoor provision.  In my free time I enjoy playing badminton and going for long walks (apart from in the rain!). I’m looking forward to getting to know you all!</a:t>
            </a:r>
          </a:p>
        </p:txBody>
      </p:sp>
      <p:pic>
        <p:nvPicPr>
          <p:cNvPr id="7" name="Picture 6" descr="A person and a dog taking a selfie&#10;&#10;AI-generated content may be incorrect.">
            <a:extLst>
              <a:ext uri="{FF2B5EF4-FFF2-40B4-BE49-F238E27FC236}">
                <a16:creationId xmlns:a16="http://schemas.microsoft.com/office/drawing/2014/main" id="{6B0A348F-FCA6-6B1A-8918-C026E116B4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769" r="3012"/>
          <a:stretch>
            <a:fillRect/>
          </a:stretch>
        </p:blipFill>
        <p:spPr>
          <a:xfrm>
            <a:off x="959268" y="787466"/>
            <a:ext cx="2597719" cy="28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159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559F16CA81458761C49F61F25AD8" ma:contentTypeVersion="17" ma:contentTypeDescription="Create a new document." ma:contentTypeScope="" ma:versionID="d61b3b9e929b74a8c695fe8f9e16d6b5">
  <xsd:schema xmlns:xsd="http://www.w3.org/2001/XMLSchema" xmlns:xs="http://www.w3.org/2001/XMLSchema" xmlns:p="http://schemas.microsoft.com/office/2006/metadata/properties" xmlns:ns2="1dd9d729-07fc-44f9-a1c4-c2a5e4a4b8f3" xmlns:ns3="f18fb8da-4a74-4d6b-b816-b25b32a597d7" targetNamespace="http://schemas.microsoft.com/office/2006/metadata/properties" ma:root="true" ma:fieldsID="3c98555c11072de21b6b3332b2ceb609" ns2:_="" ns3:_="">
    <xsd:import namespace="1dd9d729-07fc-44f9-a1c4-c2a5e4a4b8f3"/>
    <xsd:import namespace="f18fb8da-4a74-4d6b-b816-b25b32a597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Order0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d9d729-07fc-44f9-a1c4-c2a5e4a4b8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77a1aaf-c6f4-413b-bca4-48ec6e19b2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Order0" ma:index="23" nillable="true" ma:displayName="Order" ma:format="Dropdown" ma:internalName="Order0">
      <xsd:simpleType>
        <xsd:union memberTypes="dms:Text">
          <xsd:simpleType>
            <xsd:restriction base="dms:Choice">
              <xsd:enumeration value="Choice 1"/>
              <xsd:enumeration value="Choice 2"/>
              <xsd:enumeration value="Choice 3"/>
            </xsd:restriction>
          </xsd:simpleType>
        </xsd:un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8fb8da-4a74-4d6b-b816-b25b32a597d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d66f105-0f68-4afc-9781-41bae4384180}" ma:internalName="TaxCatchAll" ma:showField="CatchAllData" ma:web="f18fb8da-4a74-4d6b-b816-b25b32a597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8fb8da-4a74-4d6b-b816-b25b32a597d7" xsi:nil="true"/>
    <lcf76f155ced4ddcb4097134ff3c332f xmlns="1dd9d729-07fc-44f9-a1c4-c2a5e4a4b8f3">
      <Terms xmlns="http://schemas.microsoft.com/office/infopath/2007/PartnerControls"/>
    </lcf76f155ced4ddcb4097134ff3c332f>
    <SharedWithUsers xmlns="f18fb8da-4a74-4d6b-b816-b25b32a597d7">
      <UserInfo>
        <DisplayName>Daisy Bannister</DisplayName>
        <AccountId>47</AccountId>
        <AccountType/>
      </UserInfo>
      <UserInfo>
        <DisplayName>Chloe Sharpe</DisplayName>
        <AccountId>40</AccountId>
        <AccountType/>
      </UserInfo>
      <UserInfo>
        <DisplayName>Rose Higgs</DisplayName>
        <AccountId>26</AccountId>
        <AccountType/>
      </UserInfo>
    </SharedWithUsers>
    <Order0 xmlns="1dd9d729-07fc-44f9-a1c4-c2a5e4a4b8f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36E6CF-ED08-4393-8A9E-41B7E106EF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d9d729-07fc-44f9-a1c4-c2a5e4a4b8f3"/>
    <ds:schemaRef ds:uri="f18fb8da-4a74-4d6b-b816-b25b32a597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6505F2-D3E4-44FC-8FF8-B6C34740107F}">
  <ds:schemaRefs>
    <ds:schemaRef ds:uri="http://schemas.microsoft.com/office/2006/documentManagement/types"/>
    <ds:schemaRef ds:uri="1dd9d729-07fc-44f9-a1c4-c2a5e4a4b8f3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f18fb8da-4a74-4d6b-b816-b25b32a597d7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AB8E5F5-1D55-4291-AA3B-607F6A8AE8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234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Letterjoin-Air No-Lead 48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 Higgs</dc:creator>
  <cp:lastModifiedBy>Daisy Bannister</cp:lastModifiedBy>
  <cp:revision>128</cp:revision>
  <dcterms:created xsi:type="dcterms:W3CDTF">2024-05-16T15:54:38Z</dcterms:created>
  <dcterms:modified xsi:type="dcterms:W3CDTF">2025-06-09T13:58:11Z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0x010100C764559F16CA81458761C49F61F25AD8</vt:lpwstr>
  </property>
  <property fmtid="{D5CDD505-2E9C-101B-9397-08002B2CF9AE}" pid="3" name="MediaServiceImageTags">
    <vt:lpwstr/>
  </property>
</Properties>
</file>