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0" r:id="rId2"/>
    <p:sldId id="261" r:id="rId3"/>
    <p:sldId id="262" r:id="rId4"/>
    <p:sldId id="263" r:id="rId5"/>
  </p:sldIdLst>
  <p:sldSz cx="9906000" cy="6858000" type="A4"/>
  <p:notesSz cx="6889750" cy="9671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692"/>
    <a:srgbClr val="48B9B1"/>
    <a:srgbClr val="80B742"/>
    <a:srgbClr val="219570"/>
    <a:srgbClr val="51A6DC"/>
    <a:srgbClr val="53BBE4"/>
    <a:srgbClr val="84CBEC"/>
    <a:srgbClr val="5C6AAE"/>
    <a:srgbClr val="DC1A14"/>
    <a:srgbClr val="831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5" autoAdjust="0"/>
    <p:restoredTop sz="94658"/>
  </p:normalViewPr>
  <p:slideViewPr>
    <p:cSldViewPr snapToGrid="0" snapToObjects="1">
      <p:cViewPr varScale="1">
        <p:scale>
          <a:sx n="68" d="100"/>
          <a:sy n="68" d="100"/>
        </p:scale>
        <p:origin x="1278" y="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dget Bolton" userId="df30c623-2d3c-4645-ab83-6962bf96de48" providerId="ADAL" clId="{D7AF6343-B42A-4CB3-BC41-FF55A603201B}"/>
    <pc:docChg chg="delSld">
      <pc:chgData name="Bridget Bolton" userId="df30c623-2d3c-4645-ab83-6962bf96de48" providerId="ADAL" clId="{D7AF6343-B42A-4CB3-BC41-FF55A603201B}" dt="2026-03-26T12:43:08.588" v="0" actId="2696"/>
      <pc:docMkLst>
        <pc:docMk/>
      </pc:docMkLst>
      <pc:sldChg chg="del">
        <pc:chgData name="Bridget Bolton" userId="df30c623-2d3c-4645-ab83-6962bf96de48" providerId="ADAL" clId="{D7AF6343-B42A-4CB3-BC41-FF55A603201B}" dt="2026-03-26T12:43:08.588" v="0" actId="2696"/>
        <pc:sldMkLst>
          <pc:docMk/>
          <pc:sldMk cId="1194516547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fld id="{FA6B4404-6ED9-48A6-9B1D-9FC9EAECA604}" type="datetimeFigureOut">
              <a:rPr lang="en-GB" smtClean="0"/>
              <a:t>26/03/2026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87438" y="1208088"/>
            <a:ext cx="4714875" cy="3265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1" tIns="47316" rIns="94631" bIns="4731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54193"/>
            <a:ext cx="5511800" cy="3807976"/>
          </a:xfrm>
          <a:prstGeom prst="rect">
            <a:avLst/>
          </a:prstGeom>
        </p:spPr>
        <p:txBody>
          <a:bodyPr vert="horz" lIns="94631" tIns="47316" rIns="94631" bIns="473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fld id="{F880DAFD-F3D9-4E07-82F7-095B792A69C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74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27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6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3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28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83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15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99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05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1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7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8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622E6-C2D3-334E-A2AE-39B65204B3B7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82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B640C68-3B00-EF43-852E-A399198C1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703945"/>
              </p:ext>
            </p:extLst>
          </p:nvPr>
        </p:nvGraphicFramePr>
        <p:xfrm>
          <a:off x="1908699" y="1573611"/>
          <a:ext cx="5961300" cy="405785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186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6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8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4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Butter Chicken Curry 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Mk,So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Tex-Mex Pizza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(Ground Beef, Peppers and Sweetcorn)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(G,Mk)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Pork Sausage with Gravy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G,Su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Pasta Bar </a:t>
                      </a:r>
                      <a:r>
                        <a:rPr lang="en-GB" sz="900" b="1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Beef Bolognese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Tomato sauce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Nut free Basil</a:t>
                      </a:r>
                      <a:b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Pesto 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Oven Baked Fish Fingers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(G,F)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Salmon Fishcake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(G,F)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86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Vegetarian Butter Curry 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(Mk,So)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Margherita Pizza with Torn Basil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(G,Mk)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Vegetable Sausage with Gravy 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Pasta Bar </a:t>
                      </a:r>
                      <a:r>
                        <a:rPr lang="en-GB" sz="900" b="1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Vegan Bolognese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Tomato sauce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Nut free Basil</a:t>
                      </a:r>
                      <a:b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Pesto 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  <a:endParaRPr kumimoji="0" lang="en-GB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Oven Baked Vegetable Fingers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23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Sweetcorn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Spiced Cauliflower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Coleslaw </a:t>
                      </a:r>
                      <a:endParaRPr kumimoji="0" lang="en-GB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Braised Leek and Cabbage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 Honey Butternut Squash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Olives</a:t>
                      </a:r>
                      <a:b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Cheese 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Peas </a:t>
                      </a:r>
                      <a:b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90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Potato Wedges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 New Potatoes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Parsley, Mint and Olive Oil </a:t>
                      </a:r>
                      <a:b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Focaccia 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Oven Baked Chips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52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Cheddar Cheese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Tuna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G,So,Mk,E,F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Ham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Cheddar Cheese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Cheddar Cheese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Tuna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G,So,Mk,E,F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Ham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Cheddar Cheese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Cheddar Cheese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Tuna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G,So,Mk,E,F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614129"/>
                  </a:ext>
                </a:extLst>
              </a:tr>
              <a:tr h="55704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Fresh Fruit Platter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Beetroot Chocolate Cake (Low Sugar)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(G,E,Mk,So)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Fruit Jelly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Honey Cake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(G,E)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Peach Crumble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604439"/>
                  </a:ext>
                </a:extLst>
              </a:tr>
            </a:tbl>
          </a:graphicData>
        </a:graphic>
      </p:graphicFrame>
      <p:pic>
        <p:nvPicPr>
          <p:cNvPr id="9" name="Picture 8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56D0F36C-FF4F-A821-1B23-65AA5DE92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023" y="2175159"/>
            <a:ext cx="241669" cy="241669"/>
          </a:xfrm>
          <a:prstGeom prst="rect">
            <a:avLst/>
          </a:prstGeom>
        </p:spPr>
      </p:pic>
      <p:pic>
        <p:nvPicPr>
          <p:cNvPr id="12" name="Picture 11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9AFE6088-67AC-AD24-EA0A-997E787F7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724" y="3032101"/>
            <a:ext cx="241669" cy="241669"/>
          </a:xfrm>
          <a:prstGeom prst="rect">
            <a:avLst/>
          </a:prstGeom>
        </p:spPr>
      </p:pic>
      <p:pic>
        <p:nvPicPr>
          <p:cNvPr id="13" name="Picture 12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1A769660-5D20-BEAF-F067-91D615214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558" y="5384477"/>
            <a:ext cx="241669" cy="241669"/>
          </a:xfrm>
          <a:prstGeom prst="rect">
            <a:avLst/>
          </a:prstGeom>
        </p:spPr>
      </p:pic>
      <p:pic>
        <p:nvPicPr>
          <p:cNvPr id="15" name="Picture 14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5FC465C8-5273-D6F5-A447-7EA2AD6B9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371" y="3014903"/>
            <a:ext cx="241669" cy="241669"/>
          </a:xfrm>
          <a:prstGeom prst="rect">
            <a:avLst/>
          </a:prstGeom>
        </p:spPr>
      </p:pic>
      <p:pic>
        <p:nvPicPr>
          <p:cNvPr id="16" name="Picture 15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9696EA76-F3AB-FEC9-74D5-64E489708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081" y="2154139"/>
            <a:ext cx="241669" cy="241669"/>
          </a:xfrm>
          <a:prstGeom prst="rect">
            <a:avLst/>
          </a:prstGeom>
        </p:spPr>
      </p:pic>
      <p:pic>
        <p:nvPicPr>
          <p:cNvPr id="17" name="Picture 16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99EAA2B2-BA9A-9206-FC55-6A9D093D9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771" y="4161078"/>
            <a:ext cx="241669" cy="241669"/>
          </a:xfrm>
          <a:prstGeom prst="rect">
            <a:avLst/>
          </a:prstGeom>
        </p:spPr>
      </p:pic>
      <p:pic>
        <p:nvPicPr>
          <p:cNvPr id="18" name="Picture 17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15551C76-CF85-7E48-5DBA-534C512BA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081" y="4152478"/>
            <a:ext cx="241669" cy="241669"/>
          </a:xfrm>
          <a:prstGeom prst="rect">
            <a:avLst/>
          </a:prstGeom>
        </p:spPr>
      </p:pic>
      <p:pic>
        <p:nvPicPr>
          <p:cNvPr id="3" name="Picture 2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755212D3-7FF2-3780-3579-E10E2904B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588" y="3032102"/>
            <a:ext cx="241669" cy="2416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27B4C6-BFFE-516A-B2D7-A617092C41FA}"/>
              </a:ext>
            </a:extLst>
          </p:cNvPr>
          <p:cNvSpPr/>
          <p:nvPr/>
        </p:nvSpPr>
        <p:spPr>
          <a:xfrm>
            <a:off x="1900965" y="5573764"/>
            <a:ext cx="59690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b="1" i="1" spc="20" dirty="0">
                <a:solidFill>
                  <a:srgbClr val="028692"/>
                </a:solidFill>
              </a:rPr>
              <a:t>Jacket Potatoes, salad bar, cold desserts and fresh fruit available daily</a:t>
            </a:r>
            <a:r>
              <a:rPr lang="en-US" sz="900" b="1" i="1" spc="20" dirty="0">
                <a:solidFill>
                  <a:srgbClr val="028692"/>
                </a:solidFill>
                <a:cs typeface="Aleo Bold Italic"/>
              </a:rPr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751044-82FF-9435-A10C-E99031238848}"/>
              </a:ext>
            </a:extLst>
          </p:cNvPr>
          <p:cNvSpPr/>
          <p:nvPr/>
        </p:nvSpPr>
        <p:spPr>
          <a:xfrm>
            <a:off x="582773" y="6301170"/>
            <a:ext cx="1318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spc="20" dirty="0">
                <a:solidFill>
                  <a:srgbClr val="028692"/>
                </a:solidFill>
                <a:cs typeface="Aleo Bold Italic"/>
              </a:rPr>
              <a:t>13/4/26, 11/5/26, 8/6/26, 6/7/26</a:t>
            </a:r>
          </a:p>
        </p:txBody>
      </p:sp>
    </p:spTree>
    <p:extLst>
      <p:ext uri="{BB962C8B-B14F-4D97-AF65-F5344CB8AC3E}">
        <p14:creationId xmlns:p14="http://schemas.microsoft.com/office/powerpoint/2010/main" val="3197112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B9C2E83-82E7-8A9C-6739-78DBE72BB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910815"/>
              </p:ext>
            </p:extLst>
          </p:nvPr>
        </p:nvGraphicFramePr>
        <p:xfrm>
          <a:off x="1908313" y="1573611"/>
          <a:ext cx="5961686" cy="405993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259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6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8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52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Beef Bolognaise Pasta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Lamb Tacos with Grated Cheddar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Moroccan Style  Chicken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Jacket Potato Bar: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Pepperoni and Cheese 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(Mk,Mu,So)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Oven Baked Fish Fingers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(G,F)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33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Macaroni Cheese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Vegan Mince Tacos with Grated Cheddar 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Moroccan Style Vegan Plantballs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(G,So)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Jacket Potato Bar: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 and Cheese 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Margherita Topping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Cheesy Beans and Sweetcorn Quesadilla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(G,Mk)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62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Choose from our delicious Salad Bar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Broccoli</a:t>
                      </a:r>
                      <a:b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Buffalo Beans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 Butternut Squash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 Beans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Classic Coleslaw 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Sweetcorn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Peas</a:t>
                      </a:r>
                      <a:b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51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Beetroot Focaccia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Basmati rice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Crushed New Potatoes </a:t>
                      </a:r>
                      <a:endParaRPr kumimoji="0" lang="en-GB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Oven Baked Chips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11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Cheddar Cheese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Tuna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G,So,Mk,E,F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Ham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Cheddar Cheese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Cheddar Cheese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Tuna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G,So,Mk,E,F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Ham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Cheddar Cheese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Cheddar Cheese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Tuna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G,So,Mk,E,F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880251"/>
                  </a:ext>
                </a:extLst>
              </a:tr>
              <a:tr h="55704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Fresh Fruit Platter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Apricot Sponge Cake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(G,E,Mk,Su,So)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Fruit Jelly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Vanilla Shortbread with Chocolate Sprinkles 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Sugar Free Pineapple and Carrot Cake 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(G,Mk)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344134"/>
                  </a:ext>
                </a:extLst>
              </a:tr>
            </a:tbl>
          </a:graphicData>
        </a:graphic>
      </p:graphicFrame>
      <p:pic>
        <p:nvPicPr>
          <p:cNvPr id="3" name="Picture 2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71CCC33B-AF0A-01A1-B296-BD3BF34E8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794" y="2177290"/>
            <a:ext cx="241669" cy="241669"/>
          </a:xfrm>
          <a:prstGeom prst="rect">
            <a:avLst/>
          </a:prstGeom>
        </p:spPr>
      </p:pic>
      <p:pic>
        <p:nvPicPr>
          <p:cNvPr id="4" name="Picture 3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DE845551-5458-373E-84DC-C6185B71B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794" y="4178740"/>
            <a:ext cx="241669" cy="241669"/>
          </a:xfrm>
          <a:prstGeom prst="rect">
            <a:avLst/>
          </a:prstGeom>
        </p:spPr>
      </p:pic>
      <p:pic>
        <p:nvPicPr>
          <p:cNvPr id="5" name="Picture 4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6ABC7377-3FE6-B1DD-AE40-D854ABBF5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129" y="4178740"/>
            <a:ext cx="241669" cy="241669"/>
          </a:xfrm>
          <a:prstGeom prst="rect">
            <a:avLst/>
          </a:prstGeom>
        </p:spPr>
      </p:pic>
      <p:pic>
        <p:nvPicPr>
          <p:cNvPr id="8" name="Picture 7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64440527-9BDE-A2CE-D3B7-8458AD8E8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794" y="3022638"/>
            <a:ext cx="241669" cy="2416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D6135F-5CA7-2774-F48B-08CFDE19C058}"/>
              </a:ext>
            </a:extLst>
          </p:cNvPr>
          <p:cNvSpPr/>
          <p:nvPr/>
        </p:nvSpPr>
        <p:spPr>
          <a:xfrm>
            <a:off x="1900965" y="5573764"/>
            <a:ext cx="59690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b="1" i="1" spc="20" dirty="0">
                <a:solidFill>
                  <a:srgbClr val="028692"/>
                </a:solidFill>
              </a:rPr>
              <a:t>Jacket Potatoes, salad bar, cold desserts and fresh fruit available daily</a:t>
            </a:r>
            <a:r>
              <a:rPr lang="en-US" sz="900" b="1" i="1" spc="20" dirty="0">
                <a:solidFill>
                  <a:srgbClr val="028692"/>
                </a:solidFill>
                <a:cs typeface="Aleo Bold Italic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ED79A1-F53F-6CA8-46C5-7B4BB7731A91}"/>
              </a:ext>
            </a:extLst>
          </p:cNvPr>
          <p:cNvSpPr/>
          <p:nvPr/>
        </p:nvSpPr>
        <p:spPr>
          <a:xfrm>
            <a:off x="381740" y="6301170"/>
            <a:ext cx="18110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spc="20" dirty="0">
                <a:solidFill>
                  <a:srgbClr val="028692"/>
                </a:solidFill>
                <a:cs typeface="Aleo Bold Italic"/>
              </a:rPr>
              <a:t>20/4/26, 18/5/26, 15/6/26, 13/7/26  </a:t>
            </a:r>
          </a:p>
        </p:txBody>
      </p:sp>
    </p:spTree>
    <p:extLst>
      <p:ext uri="{BB962C8B-B14F-4D97-AF65-F5344CB8AC3E}">
        <p14:creationId xmlns:p14="http://schemas.microsoft.com/office/powerpoint/2010/main" val="14930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A12339B-EF72-EE94-D356-82969FDE61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388319"/>
              </p:ext>
            </p:extLst>
          </p:nvPr>
        </p:nvGraphicFramePr>
        <p:xfrm>
          <a:off x="1908313" y="1573611"/>
          <a:ext cx="5961686" cy="407044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186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13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8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478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Meatballs Tossed in a Tomato and Basil Sauce</a:t>
                      </a:r>
                      <a:endParaRPr kumimoji="0" lang="en-GB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Lamb Keema Curry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(G,Mk,So)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Classic Roast Chicken Served with Yorkshire Pudding and Gravy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(G,E,Mk)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Beef Moussaka Topped with Fresh Mint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(G,Mk)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Oven Baked Fish Fingers 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(G,F) </a:t>
                      </a: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Salmon Fishcake 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(G,F)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84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Plant Balls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Tossed in a Tomato and Basil Sauce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(So)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Vegetable Curry 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(G,Mk,So)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Lentil And Vegetable Wellington with Gravy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 Lentil Moussaka Topped with Fresh Mint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(G,Mk)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Oven Baked Vegetable Fingers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11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Choose from our delicious salad bar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Tomato and Onion Salad 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(Su)</a:t>
                      </a:r>
                      <a:b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kumimoji="0" lang="en-GB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Broccoli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 Carrots</a:t>
                      </a:r>
                      <a:b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 Beans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 Beans</a:t>
                      </a:r>
                      <a:b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Carrots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Peas </a:t>
                      </a:r>
                      <a:b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02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Pasta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Sweet Potato Roasties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 New </a:t>
                      </a:r>
                      <a:b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Potato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Garlic Focaccia </a:t>
                      </a:r>
                      <a:b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Oven Baked Chips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Cheddar Cheese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Tuna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G,So,Mk,E,F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Ham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Cheddar Cheese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Cheddar Cheese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Tuna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G,So,Mk,E,F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Ham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Cheddar Cheese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Cheddar Cheese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Tuna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G,So,Mk,E,F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880251"/>
                  </a:ext>
                </a:extLst>
              </a:tr>
              <a:tr h="57806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Fresh Fruit Platter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Apple Cake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(G,E)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Fruit Jelly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Oat and Orange Seed Bar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(G,E)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Iced Sponge Cake with Rainbow Sprinkles 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(G,E,Mk)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9871262"/>
                  </a:ext>
                </a:extLst>
              </a:tr>
            </a:tbl>
          </a:graphicData>
        </a:graphic>
      </p:graphicFrame>
      <p:pic>
        <p:nvPicPr>
          <p:cNvPr id="4" name="Picture 3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08612B30-144B-C850-98A6-62800650A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818" y="2180555"/>
            <a:ext cx="241669" cy="241669"/>
          </a:xfrm>
          <a:prstGeom prst="rect">
            <a:avLst/>
          </a:prstGeom>
        </p:spPr>
      </p:pic>
      <p:pic>
        <p:nvPicPr>
          <p:cNvPr id="5" name="Picture 4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74E1156C-60B3-707E-2B4D-FAE7E3028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759" y="3029168"/>
            <a:ext cx="241669" cy="241669"/>
          </a:xfrm>
          <a:prstGeom prst="rect">
            <a:avLst/>
          </a:prstGeom>
        </p:spPr>
      </p:pic>
      <p:pic>
        <p:nvPicPr>
          <p:cNvPr id="6" name="Picture 5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16ED35A6-6A12-7AEA-3A0D-815F816BD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826" y="2180554"/>
            <a:ext cx="241669" cy="241669"/>
          </a:xfrm>
          <a:prstGeom prst="rect">
            <a:avLst/>
          </a:prstGeom>
        </p:spPr>
      </p:pic>
      <p:pic>
        <p:nvPicPr>
          <p:cNvPr id="7" name="Picture 6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466A6895-3BC8-4958-D5D9-077CAD42F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205" y="3025753"/>
            <a:ext cx="241669" cy="241669"/>
          </a:xfrm>
          <a:prstGeom prst="rect">
            <a:avLst/>
          </a:prstGeom>
        </p:spPr>
      </p:pic>
      <p:pic>
        <p:nvPicPr>
          <p:cNvPr id="3" name="Picture 2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72935BD7-290D-DEE2-E38A-344EA9066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367" y="2180556"/>
            <a:ext cx="241669" cy="241669"/>
          </a:xfrm>
          <a:prstGeom prst="rect">
            <a:avLst/>
          </a:prstGeom>
        </p:spPr>
      </p:pic>
      <p:pic>
        <p:nvPicPr>
          <p:cNvPr id="8" name="Picture 7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A4D97DAE-E631-8EFD-34CD-903843138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367" y="3035684"/>
            <a:ext cx="241669" cy="241669"/>
          </a:xfrm>
          <a:prstGeom prst="rect">
            <a:avLst/>
          </a:prstGeom>
        </p:spPr>
      </p:pic>
      <p:pic>
        <p:nvPicPr>
          <p:cNvPr id="11" name="Picture 10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FE12F763-584F-D448-5017-BA5B61835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326" y="4178924"/>
            <a:ext cx="241669" cy="241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08998DD-D039-9204-C5C7-66ACCAD1BBF4}"/>
              </a:ext>
            </a:extLst>
          </p:cNvPr>
          <p:cNvSpPr/>
          <p:nvPr/>
        </p:nvSpPr>
        <p:spPr>
          <a:xfrm>
            <a:off x="1900965" y="5573764"/>
            <a:ext cx="59690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b="1" i="1" spc="20" dirty="0">
                <a:solidFill>
                  <a:srgbClr val="028692"/>
                </a:solidFill>
              </a:rPr>
              <a:t>Jacket Potatoes, salad bar, cold desserts and fresh fruit available daily</a:t>
            </a:r>
            <a:r>
              <a:rPr lang="en-US" sz="900" b="1" i="1" spc="20" dirty="0">
                <a:solidFill>
                  <a:srgbClr val="028692"/>
                </a:solidFill>
                <a:cs typeface="Aleo Bold Italic"/>
              </a:rPr>
              <a:t>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821B8D-056F-8DEA-6EEC-6148A0E543FC}"/>
              </a:ext>
            </a:extLst>
          </p:cNvPr>
          <p:cNvSpPr/>
          <p:nvPr/>
        </p:nvSpPr>
        <p:spPr>
          <a:xfrm>
            <a:off x="582773" y="6301170"/>
            <a:ext cx="1318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spc="20" dirty="0">
                <a:solidFill>
                  <a:srgbClr val="028692"/>
                </a:solidFill>
                <a:cs typeface="Aleo Bold Italic"/>
              </a:rPr>
              <a:t>27/4/26, 22/6/26 </a:t>
            </a:r>
          </a:p>
        </p:txBody>
      </p:sp>
    </p:spTree>
    <p:extLst>
      <p:ext uri="{BB962C8B-B14F-4D97-AF65-F5344CB8AC3E}">
        <p14:creationId xmlns:p14="http://schemas.microsoft.com/office/powerpoint/2010/main" val="1091007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26E22F9-AECB-58C8-55A3-543783052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060774"/>
              </p:ext>
            </p:extLst>
          </p:nvPr>
        </p:nvGraphicFramePr>
        <p:xfrm>
          <a:off x="1766656" y="1544395"/>
          <a:ext cx="6023445" cy="398466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248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37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u="sng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Jacket Potato Bar: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Pepperoni and Cheese 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(Mk,Mu,So)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Classic Pizza with Ham and Sweetcorn Topping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(G,Mk)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with Spinach and Roast Tomato Bake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(G,Mk)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Pasta with Tomato Sauce and Lamb Mince 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Oven Baked Fish Fingers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(G,F)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375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Jacket Potato Bar</a:t>
                      </a:r>
                      <a:r>
                        <a:rPr kumimoji="0" lang="en-GB" sz="9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 and Cheese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Margarita Topping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Classic Margherita Pizza with Basil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(G,Mk)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Vegetarian Bake with Spinach and Roast Tomato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(G,Mk)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Vegetarian Pasta 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(G,So)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Vegetable Sausage Hot Dog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(G,So,Se)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39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Classic Coleslaw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Sweetcorn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Mixed Vegetables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Thyme Roasted Beetroot</a:t>
                      </a:r>
                      <a:b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Carrots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Choose from our delicious Salad Bar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Peas </a:t>
                      </a:r>
                      <a:b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66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Choose from our delicious Salad Bar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Potato Wedges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Potato and Caramelised Onion Focaccia 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Waffle Fries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39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Cheddar Cheese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Tuna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G,So,Mk,E,F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Ham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Cheddar Cheese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Cheddar Cheese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Tuna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G,So,Mk,E,F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Ham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Cheddar Cheese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Cheddar Cheese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Tuna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G,So,Mk,E,F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880251"/>
                  </a:ext>
                </a:extLst>
              </a:tr>
              <a:tr h="51268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Fruit Platter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Banana Flapjack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Fruit Jelly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Basil, Lemon and Ginger Shortbread 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Pineapple and Raspberry Cake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(G,E,Mk)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106650"/>
                  </a:ext>
                </a:extLst>
              </a:tr>
            </a:tbl>
          </a:graphicData>
        </a:graphic>
      </p:graphicFrame>
      <p:pic>
        <p:nvPicPr>
          <p:cNvPr id="5" name="Picture 4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6BF1E11E-9B44-61D9-4BA3-FDE111842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358" y="2145411"/>
            <a:ext cx="241669" cy="241669"/>
          </a:xfrm>
          <a:prstGeom prst="rect">
            <a:avLst/>
          </a:prstGeom>
        </p:spPr>
      </p:pic>
      <p:pic>
        <p:nvPicPr>
          <p:cNvPr id="3" name="Picture 2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4A8E9D99-30FF-C13E-080A-97FD4271D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723" y="3039917"/>
            <a:ext cx="241669" cy="241669"/>
          </a:xfrm>
          <a:prstGeom prst="rect">
            <a:avLst/>
          </a:prstGeom>
        </p:spPr>
      </p:pic>
      <p:pic>
        <p:nvPicPr>
          <p:cNvPr id="4" name="Picture 3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E2BBDD2A-A77D-710B-5370-992D4804D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941" y="5402386"/>
            <a:ext cx="241669" cy="241669"/>
          </a:xfrm>
          <a:prstGeom prst="rect">
            <a:avLst/>
          </a:prstGeom>
        </p:spPr>
      </p:pic>
      <p:pic>
        <p:nvPicPr>
          <p:cNvPr id="10" name="Picture 9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ABA1D8A3-2104-7127-167D-9B719039D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777" y="3482665"/>
            <a:ext cx="241669" cy="241669"/>
          </a:xfrm>
          <a:prstGeom prst="rect">
            <a:avLst/>
          </a:prstGeom>
        </p:spPr>
      </p:pic>
      <p:pic>
        <p:nvPicPr>
          <p:cNvPr id="12" name="Picture 11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DACA7DCB-6F67-5D00-242E-151F4A278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357" y="4147258"/>
            <a:ext cx="241669" cy="241669"/>
          </a:xfrm>
          <a:prstGeom prst="rect">
            <a:avLst/>
          </a:prstGeom>
        </p:spPr>
      </p:pic>
      <p:pic>
        <p:nvPicPr>
          <p:cNvPr id="13" name="Picture 12" descr="A white logo on a blue circle&#10;&#10;AI-generated content may be incorrect.">
            <a:extLst>
              <a:ext uri="{FF2B5EF4-FFF2-40B4-BE49-F238E27FC236}">
                <a16:creationId xmlns:a16="http://schemas.microsoft.com/office/drawing/2014/main" id="{1A4EB649-BF7B-0344-2DA2-A64918AF3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524" y="3039916"/>
            <a:ext cx="241669" cy="2416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DD3EE4D-C4AD-3F2D-B586-FB00D43A0474}"/>
              </a:ext>
            </a:extLst>
          </p:cNvPr>
          <p:cNvSpPr/>
          <p:nvPr/>
        </p:nvSpPr>
        <p:spPr>
          <a:xfrm>
            <a:off x="1900965" y="5573764"/>
            <a:ext cx="59690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b="1" i="1" spc="20" dirty="0">
                <a:solidFill>
                  <a:srgbClr val="028692"/>
                </a:solidFill>
              </a:rPr>
              <a:t>Jacket Potatoes, salad bar, cold desserts and fresh fruit available daily</a:t>
            </a:r>
            <a:r>
              <a:rPr lang="en-US" sz="900" b="1" i="1" spc="20" dirty="0">
                <a:solidFill>
                  <a:srgbClr val="028692"/>
                </a:solidFill>
                <a:cs typeface="Aleo Bold Italic"/>
              </a:rPr>
              <a:t>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98A088-5236-2BCB-D7BB-C2C6202A2821}"/>
              </a:ext>
            </a:extLst>
          </p:cNvPr>
          <p:cNvSpPr/>
          <p:nvPr/>
        </p:nvSpPr>
        <p:spPr>
          <a:xfrm>
            <a:off x="582773" y="6301170"/>
            <a:ext cx="1318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spc="20" dirty="0">
                <a:solidFill>
                  <a:srgbClr val="028692"/>
                </a:solidFill>
                <a:cs typeface="Aleo Bold Italic"/>
              </a:rPr>
              <a:t>4/5/26, 1/6/26, 29/6/26</a:t>
            </a:r>
          </a:p>
        </p:txBody>
      </p:sp>
    </p:spTree>
    <p:extLst>
      <p:ext uri="{BB962C8B-B14F-4D97-AF65-F5344CB8AC3E}">
        <p14:creationId xmlns:p14="http://schemas.microsoft.com/office/powerpoint/2010/main" val="2159242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4366</TotalTime>
  <Words>1300</Words>
  <Application>Microsoft Office PowerPoint</Application>
  <PresentationFormat>A4 Paper (210x297 mm)</PresentationFormat>
  <Paragraphs>250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Aleo Bold Italic</vt:lpstr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Fulbrook</dc:creator>
  <cp:lastModifiedBy>Bridget Bolton</cp:lastModifiedBy>
  <cp:revision>284</cp:revision>
  <cp:lastPrinted>2026-01-23T11:07:35Z</cp:lastPrinted>
  <dcterms:created xsi:type="dcterms:W3CDTF">2017-05-18T11:03:17Z</dcterms:created>
  <dcterms:modified xsi:type="dcterms:W3CDTF">2026-03-26T12:43:14Z</dcterms:modified>
</cp:coreProperties>
</file>