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sldIdLst>
    <p:sldId id="256" r:id="rId2"/>
    <p:sldId id="268" r:id="rId3"/>
    <p:sldId id="263" r:id="rId4"/>
    <p:sldId id="266" r:id="rId5"/>
    <p:sldId id="267" r:id="rId6"/>
    <p:sldId id="269" r:id="rId7"/>
    <p:sldId id="277" r:id="rId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966FF"/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902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F658578-DC31-4887-8B31-7F3B15CFCD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ABA4E41-974F-4AA1-A05D-C93208FCBB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C8461918-2A61-4D30-883D-C61ADE9133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654AE1FB-5B7C-47F5-B93C-81D39C57C4D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82EC6714-3CD1-406D-9600-3DE61D2848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AA9A75BC-5449-478B-B4DB-A96E1E9E1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6879771-1DA5-4D43-BB32-1870FC975E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B3354CE-2756-4450-8067-0881E548DA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2583E289-1EBD-413F-BCBF-79FF975BA0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E3776B54-7B38-4976-A806-EF477D2F96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B98725D-7356-4636-ABA6-674E8F44801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B9E6B85-5B02-4FF8-BF9C-10CC55EDE0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9791D8DD-A229-4E7B-9D05-E02076DC089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26050ECE-8C20-48CB-8754-3007322DB21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1FF1FFE7-DABA-45A7-BF8A-82E800D5DF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F4D90307-9B5B-4544-BCCA-56710D2119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EB22E75-A205-4CB2-A8A6-ADFCB845D23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3687E3FD-98E5-4F8E-BE0C-EA22F97283B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D57065F0-C9AD-45F0-A4F4-CD1508704F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537817EF-09C8-4465-9E66-52C1FE02B4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969567DC-6C3A-46E3-AA17-103A5F732EE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C5FD1856-00EB-449A-B9DA-B5667B588C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CA138145-A84A-40DD-934F-AECAB8DCBF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7042F706-F173-4974-86D0-00216300C5C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D3FD40A0-C5A5-45BA-B367-C402A526891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113E6A2D-B037-45BA-830E-A7CA8A1F8C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B97B16B3-638F-4BA3-BF30-EE01E6E9C7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7E3E3636-7059-4179-B8DA-6E929905243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5424269D-9DD2-4174-8AB2-2E9D613127E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664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664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4D418A71-CBC9-4AD0-B523-1B56A4857BD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3C0BFC8-7E34-4291-87A7-95BBF6282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2EF7B160-84F1-4BC4-9F94-4C85735961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EB73-B080-4445-8188-42FDE780E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98214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6E4DF573-E986-4B9A-A345-3BCB1B4730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28490EF6-A681-4E60-97A6-5BC77543A4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FF729-E662-4CEE-A994-2011BE46EC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E29F42C6-B426-44F6-A7A0-9994F61E18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502743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3CA52F69-716A-4D0F-BF27-3AD398AA0E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1B7E8740-7AAC-40AC-99D6-474EB3239E5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18E6E-7446-4EE8-B753-FC20008111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B58AF889-46D9-4589-B302-C92CA668D82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858252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E0043492-FB17-40AA-A805-952FFD2418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B95F689F-68A3-4075-BFEE-02BA70E7D1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932D1-6F27-40E1-BD11-6BEF2E8D0C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97FE2077-F366-4A07-834F-5F87FE8558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36648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>
            <a:extLst>
              <a:ext uri="{FF2B5EF4-FFF2-40B4-BE49-F238E27FC236}">
                <a16:creationId xmlns:a16="http://schemas.microsoft.com/office/drawing/2014/main" id="{876C3A53-0115-465C-A799-3EF4B5BB10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7EA32C79-C7BD-4F15-B147-6BB8D34AE0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198B5-2020-4B7D-B2EF-606E77B5A0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7536B1CE-C8BF-4285-B6DF-1E4EE25F816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25559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1F5ECCD0-0FDE-4743-8E6C-60BF164C13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937CB50A-562C-4064-865B-BE7B82C870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AA500-050F-47A4-BAE0-230C9C4ED0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E81CFFDF-C61D-484B-806A-CF96C303352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66512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8A0BCD66-4B14-4055-8CD9-86811460D4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F2815245-EBBE-4B17-ACE7-D3DD108382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9FDF7-A698-4B63-A3B6-65C1F002AD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28">
            <a:extLst>
              <a:ext uri="{FF2B5EF4-FFF2-40B4-BE49-F238E27FC236}">
                <a16:creationId xmlns:a16="http://schemas.microsoft.com/office/drawing/2014/main" id="{1103B5D2-1A43-4C61-B0D0-8B49771FD95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2298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6">
            <a:extLst>
              <a:ext uri="{FF2B5EF4-FFF2-40B4-BE49-F238E27FC236}">
                <a16:creationId xmlns:a16="http://schemas.microsoft.com/office/drawing/2014/main" id="{F31903B3-E76D-4071-AFD3-9F6F7BC39E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7">
            <a:extLst>
              <a:ext uri="{FF2B5EF4-FFF2-40B4-BE49-F238E27FC236}">
                <a16:creationId xmlns:a16="http://schemas.microsoft.com/office/drawing/2014/main" id="{56ED3DD3-CB90-40E5-BFF2-90E0ADB57CD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69F3B5-481B-4617-B6CC-E850920854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099CE03A-5464-4BA3-9E68-F41FF433778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536685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>
            <a:extLst>
              <a:ext uri="{FF2B5EF4-FFF2-40B4-BE49-F238E27FC236}">
                <a16:creationId xmlns:a16="http://schemas.microsoft.com/office/drawing/2014/main" id="{E2026059-4878-4BFC-9C0E-3B8E7A0E2A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7">
            <a:extLst>
              <a:ext uri="{FF2B5EF4-FFF2-40B4-BE49-F238E27FC236}">
                <a16:creationId xmlns:a16="http://schemas.microsoft.com/office/drawing/2014/main" id="{8224ACBD-4087-4FA7-9E9C-30AA69D83B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D831E-91E4-4EEA-A17F-BFEBBFE7FA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14132C-D92F-4BA2-B576-9B9A3AC5187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094107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904F5659-2F23-47A6-9004-A006BA1CA8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28BC6382-13CF-4004-89B8-76FB8E521D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7C54F-FC0F-4365-8C2F-8A78440D9E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D1D6E54C-3591-4858-B932-A3F9892F9B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897258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4999ADC7-5CAC-468C-9FF2-C01878D9DA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D0F3D844-92BC-44D0-A57F-8F5F32F4B9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0D666-1265-4921-BA51-17C9E9663F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1BDAF12B-B9F2-466F-9A94-34390EAEE1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92390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53F0769-E093-4A59-BE66-BBEABE6850D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5603" name="Rectangle 3">
              <a:extLst>
                <a:ext uri="{FF2B5EF4-FFF2-40B4-BE49-F238E27FC236}">
                  <a16:creationId xmlns:a16="http://schemas.microsoft.com/office/drawing/2014/main" id="{B82495E9-01C9-4D02-95D3-0D4604A4AC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B1D7C21E-0D6E-486A-A80D-205173F847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5744EA76-7544-45B8-AB3F-D252DE75B37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5BD9159F-A1EE-4466-8F85-548B3156919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E81939C2-E816-4CC5-A252-4916A2F807F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0F227567-1244-4E4B-860D-548C01920A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09" name="Rectangle 9">
              <a:extLst>
                <a:ext uri="{FF2B5EF4-FFF2-40B4-BE49-F238E27FC236}">
                  <a16:creationId xmlns:a16="http://schemas.microsoft.com/office/drawing/2014/main" id="{FCA19440-C3C6-4293-9204-A5CFC692D3B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10" name="Rectangle 10">
              <a:extLst>
                <a:ext uri="{FF2B5EF4-FFF2-40B4-BE49-F238E27FC236}">
                  <a16:creationId xmlns:a16="http://schemas.microsoft.com/office/drawing/2014/main" id="{DF3DD88F-737A-4E2B-AFAF-33CF979BFAF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EE639FA8-062F-45FB-B085-E23E1D4441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C4661B06-02A0-400C-8761-2330E01882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6F52FBE7-5C12-4EC9-B2B0-A54062D34D7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F4E2FAA8-832E-480A-9207-C48877AC22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5" name="Rectangle 15">
              <a:extLst>
                <a:ext uri="{FF2B5EF4-FFF2-40B4-BE49-F238E27FC236}">
                  <a16:creationId xmlns:a16="http://schemas.microsoft.com/office/drawing/2014/main" id="{E186DF76-F812-4EA4-A3F6-DC000FB80B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CB7D8187-5B0C-4B5F-9D5C-117CE230D6A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7" name="Rectangle 17">
              <a:extLst>
                <a:ext uri="{FF2B5EF4-FFF2-40B4-BE49-F238E27FC236}">
                  <a16:creationId xmlns:a16="http://schemas.microsoft.com/office/drawing/2014/main" id="{6B95380A-4789-441E-A656-3B736781338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7DCBCA6C-17D1-4B5E-96E7-545EC9775C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619" name="Rectangle 19">
              <a:extLst>
                <a:ext uri="{FF2B5EF4-FFF2-40B4-BE49-F238E27FC236}">
                  <a16:creationId xmlns:a16="http://schemas.microsoft.com/office/drawing/2014/main" id="{A36A2F89-3221-4139-BCCA-0E4C5B2FD34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8ACB5D3B-D8A0-4537-8389-448475E9253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6DCE0F2E-09B7-41D5-836C-9EBEDB83C91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161FEF53-F9ED-4694-B212-57459964C75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Freeform 23">
              <a:extLst>
                <a:ext uri="{FF2B5EF4-FFF2-40B4-BE49-F238E27FC236}">
                  <a16:creationId xmlns:a16="http://schemas.microsoft.com/office/drawing/2014/main" id="{923C2DC6-27FF-4B9B-AD5F-6A5632D297C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8D745BF1-194C-4ACE-861F-7A56AED47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25" name="Rectangle 25">
            <a:extLst>
              <a:ext uri="{FF2B5EF4-FFF2-40B4-BE49-F238E27FC236}">
                <a16:creationId xmlns:a16="http://schemas.microsoft.com/office/drawing/2014/main" id="{42D0C8A1-FD7B-42F6-B01E-5F05C5502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26" name="Rectangle 26">
            <a:extLst>
              <a:ext uri="{FF2B5EF4-FFF2-40B4-BE49-F238E27FC236}">
                <a16:creationId xmlns:a16="http://schemas.microsoft.com/office/drawing/2014/main" id="{FF0A651B-369B-444A-9621-693CF852BA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27" name="Rectangle 27">
            <a:extLst>
              <a:ext uri="{FF2B5EF4-FFF2-40B4-BE49-F238E27FC236}">
                <a16:creationId xmlns:a16="http://schemas.microsoft.com/office/drawing/2014/main" id="{9F8B1482-50A0-438F-AB0F-BA8EDF368A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98DF9CA-12D7-425E-8690-D1C675CA1C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5628" name="Rectangle 28">
            <a:extLst>
              <a:ext uri="{FF2B5EF4-FFF2-40B4-BE49-F238E27FC236}">
                <a16:creationId xmlns:a16="http://schemas.microsoft.com/office/drawing/2014/main" id="{07FB82CF-D8FF-4558-8DCC-6D9AE3DC18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wm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117EC9-1406-43B4-94AD-69346E8536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3E1074B2-9019-423C-87CA-54C04B4D3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1341438"/>
            <a:ext cx="6705600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8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d" panose="02030509050101010101" pitchFamily="49" charset="-79"/>
                <a:cs typeface="Rod" panose="02030509050101010101" pitchFamily="49" charset="-79"/>
              </a:rPr>
              <a:t>Welcome to the Drama Department</a:t>
            </a:r>
          </a:p>
        </p:txBody>
      </p:sp>
      <p:pic>
        <p:nvPicPr>
          <p:cNvPr id="3076" name="Picture 7" descr="BD07842_">
            <a:extLst>
              <a:ext uri="{FF2B5EF4-FFF2-40B4-BE49-F238E27FC236}">
                <a16:creationId xmlns:a16="http://schemas.microsoft.com/office/drawing/2014/main" id="{91D9A92C-9B14-4EE4-A49E-BF44343E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22685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BD07842_">
            <a:extLst>
              <a:ext uri="{FF2B5EF4-FFF2-40B4-BE49-F238E27FC236}">
                <a16:creationId xmlns:a16="http://schemas.microsoft.com/office/drawing/2014/main" id="{07D34D70-8120-4C3C-867F-9C604531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257800"/>
            <a:ext cx="22685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moviefilmreel_ani">
            <a:extLst>
              <a:ext uri="{FF2B5EF4-FFF2-40B4-BE49-F238E27FC236}">
                <a16:creationId xmlns:a16="http://schemas.microsoft.com/office/drawing/2014/main" id="{42285D35-4E33-4BC3-BF38-2EE92A8E26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0"/>
            <a:ext cx="13938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moviefilmreel_ani">
            <a:extLst>
              <a:ext uri="{FF2B5EF4-FFF2-40B4-BE49-F238E27FC236}">
                <a16:creationId xmlns:a16="http://schemas.microsoft.com/office/drawing/2014/main" id="{C1F31915-6C53-4197-89ED-817DA905B2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5478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A61B52-736D-4F9A-A3CB-D906C8FF2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42287" y="45180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5E1198AB-5576-4DD9-A4F7-022E831F9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81200"/>
            <a:ext cx="6705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6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 </a:t>
            </a:r>
            <a:r>
              <a:rPr lang="en-GB" altLang="en-US" sz="6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Holte</a:t>
            </a:r>
            <a:r>
              <a:rPr lang="en-GB" altLang="en-US" sz="6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School, pupils will ...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5D73BD-752B-4E82-8AE7-DEFF1F888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4766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>
            <a:extLst>
              <a:ext uri="{FF2B5EF4-FFF2-40B4-BE49-F238E27FC236}">
                <a16:creationId xmlns:a16="http://schemas.microsoft.com/office/drawing/2014/main" id="{B7A9280F-FE63-4039-8ACE-39C84376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1000"/>
            <a:ext cx="4495800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… learn to be confident communicators and develop their teamwork skills. This helps prepare all pupils for future careers and their life in general…</a:t>
            </a:r>
            <a:endParaRPr lang="en-GB" altLang="en-US" sz="3800">
              <a:effectLst>
                <a:outerShdw blurRad="38100" dist="38100" dir="2700000" algn="tl">
                  <a:srgbClr val="000000"/>
                </a:outerShdw>
              </a:effectLst>
              <a:latin typeface="Sprint SF" pitchFamily="2" charset="0"/>
            </a:endParaRPr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2AE1B09B-5029-4D56-BF8B-5FCE0BF57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124" name="Picture 7" descr="MPj04118090000[1]">
            <a:extLst>
              <a:ext uri="{FF2B5EF4-FFF2-40B4-BE49-F238E27FC236}">
                <a16:creationId xmlns:a16="http://schemas.microsoft.com/office/drawing/2014/main" id="{2116A359-D21F-421B-B37F-AD600B095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4C02C7-7027-4548-B9F4-E0ED479312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1338" y="50059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188F0774-DBEC-4AC4-BD17-29B9CE246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0"/>
            <a:ext cx="5715000" cy="530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…learn to use many different types of theatre and performance techniques e.g. mime, improvisation and presenting. Pupils also practice different types of Drama such as comedy and story telling…</a:t>
            </a:r>
            <a:r>
              <a:rPr lang="en-GB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Sprint SF" pitchFamily="2" charset="0"/>
              </a:rPr>
              <a:t> </a:t>
            </a:r>
          </a:p>
        </p:txBody>
      </p:sp>
      <p:pic>
        <p:nvPicPr>
          <p:cNvPr id="6147" name="Picture 5" descr="thinking_cap">
            <a:extLst>
              <a:ext uri="{FF2B5EF4-FFF2-40B4-BE49-F238E27FC236}">
                <a16:creationId xmlns:a16="http://schemas.microsoft.com/office/drawing/2014/main" id="{76E85CBD-8E55-4286-BA7C-4F6661513D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Earth">
            <a:extLst>
              <a:ext uri="{FF2B5EF4-FFF2-40B4-BE49-F238E27FC236}">
                <a16:creationId xmlns:a16="http://schemas.microsoft.com/office/drawing/2014/main" id="{724BF839-47BD-4DF9-BE5D-F73E868312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500562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2">
            <a:extLst>
              <a:ext uri="{FF2B5EF4-FFF2-40B4-BE49-F238E27FC236}">
                <a16:creationId xmlns:a16="http://schemas.microsoft.com/office/drawing/2014/main" id="{F7F9B14F-B38F-4468-BCCA-AB7BD113B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"/>
            <a:ext cx="45720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8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… and through Drama pupils explore issues relevant to themselves and the world they live in e.g. conflict, environmental issues and relationships.</a:t>
            </a:r>
            <a:r>
              <a:rPr lang="en-GB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Sprint SF" pitchFamily="2" charset="0"/>
              </a:rPr>
              <a:t> 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1286989-2AA4-4D27-9AA1-8EB5139AA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62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id="{5BD10412-3FDB-4B0C-8AE5-51B2FFB82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305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At </a:t>
            </a:r>
            <a:r>
              <a:rPr lang="en-GB" altLang="en-US" sz="4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Holte</a:t>
            </a:r>
            <a:r>
              <a:rPr lang="en-GB" altLang="en-US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Drama is an option subject at KS4 too…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9641DF-02F4-40F9-98EB-4C41A4A9E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46" y="2132855"/>
            <a:ext cx="4055226" cy="37643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A9479F-C24F-4A9E-8FE3-2D3060F8D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132854"/>
            <a:ext cx="4055226" cy="376437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FE9436-725A-49BE-9220-1F3227944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0872" y="3195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C2E08-791F-4BC6-862C-A00790DB4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600" y="3996381"/>
            <a:ext cx="2830880" cy="2046587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88B23BE7-02A3-4054-94F6-2A5ED1879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63185F1-61C9-48D6-9DD9-FBEEF74E7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GB" altLang="en-US" sz="44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GB" altLang="en-US" sz="4400" dirty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GB" altLang="en-US" sz="3600" dirty="0">
                <a:highlight>
                  <a:srgbClr val="FF0066"/>
                </a:highlight>
              </a:rPr>
              <a:t>“We look forward to welcoming you in September!”</a:t>
            </a:r>
          </a:p>
        </p:txBody>
      </p:sp>
      <p:pic>
        <p:nvPicPr>
          <p:cNvPr id="9220" name="Picture 4" descr="comedy &amp; tragedy">
            <a:extLst>
              <a:ext uri="{FF2B5EF4-FFF2-40B4-BE49-F238E27FC236}">
                <a16:creationId xmlns:a16="http://schemas.microsoft.com/office/drawing/2014/main" id="{A384DE10-0DAF-4589-BCC8-008CA29866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1" y="281439"/>
            <a:ext cx="2484437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omedy &amp; tragedy">
            <a:extLst>
              <a:ext uri="{FF2B5EF4-FFF2-40B4-BE49-F238E27FC236}">
                <a16:creationId xmlns:a16="http://schemas.microsoft.com/office/drawing/2014/main" id="{F1E7A074-3B0F-4A03-AAAB-868DB9B690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828978"/>
            <a:ext cx="248443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62D45-6DAE-47F8-95BD-4C842249F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0697"/>
            <a:ext cx="3068359" cy="18766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1F3F4C-7884-4FBB-AF3B-2FF8F815DD21}"/>
              </a:ext>
            </a:extLst>
          </p:cNvPr>
          <p:cNvSpPr/>
          <p:nvPr/>
        </p:nvSpPr>
        <p:spPr bwMode="auto">
          <a:xfrm>
            <a:off x="179512" y="2158535"/>
            <a:ext cx="3240360" cy="92333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Holte</a:t>
            </a:r>
            <a:r>
              <a:rPr lang="en-GB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Hall is a fantastic performance space where lessons and shows take place!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8900C4-599E-48F3-B46A-D6420EBA4E51}"/>
              </a:ext>
            </a:extLst>
          </p:cNvPr>
          <p:cNvSpPr/>
          <p:nvPr/>
        </p:nvSpPr>
        <p:spPr bwMode="auto">
          <a:xfrm>
            <a:off x="6146755" y="6093296"/>
            <a:ext cx="2673717" cy="64633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Drama room E003 </a:t>
            </a:r>
            <a:r>
              <a:rPr kumimoji="0" lang="en-GB" sz="105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of 2 Drama studios at </a:t>
            </a:r>
            <a:r>
              <a:rPr kumimoji="0" lang="en-GB" sz="1050" b="0" i="1" u="none" strike="noStrike" cap="none" normalizeH="0" baseline="0" dirty="0" err="1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Holte</a:t>
            </a:r>
            <a:r>
              <a:rPr kumimoji="0" lang="en-GB" sz="1050" b="0" i="1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EC21B8-823C-42E9-BD41-FEE45C11E2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10872" y="3313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1049</TotalTime>
  <Words>151</Words>
  <Application>Microsoft Office PowerPoint</Application>
  <PresentationFormat>On-screen Show (4:3)</PresentationFormat>
  <Paragraphs>11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Rod</vt:lpstr>
      <vt:lpstr>Sprint SF</vt:lpstr>
      <vt:lpstr>Tahoma</vt:lpstr>
      <vt:lpstr>Times New Roman</vt:lpstr>
      <vt:lpstr>Wingdings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 Willmot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J Peterkin</cp:lastModifiedBy>
  <cp:revision>33</cp:revision>
  <dcterms:created xsi:type="dcterms:W3CDTF">2005-09-11T20:30:42Z</dcterms:created>
  <dcterms:modified xsi:type="dcterms:W3CDTF">2021-07-05T09:30:57Z</dcterms:modified>
</cp:coreProperties>
</file>