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EAE287-67B1-869B-8B07-312714F22DEC}" v="1625" dt="2025-06-07T21:46:12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e Higgs" userId="S::rhiggs1@st-john.leicester.sch.uk::8caf029b-7a89-49da-b727-bfbe7ea2415d" providerId="AD" clId="Web-{0FB5EF12-B730-3D6C-D17A-01E7134A0A70}"/>
    <pc:docChg chg="modSld">
      <pc:chgData name="Rose Higgs" userId="S::rhiggs1@st-john.leicester.sch.uk::8caf029b-7a89-49da-b727-bfbe7ea2415d" providerId="AD" clId="Web-{0FB5EF12-B730-3D6C-D17A-01E7134A0A70}" dt="2024-05-20T07:03:00.531" v="1" actId="1076"/>
      <pc:docMkLst>
        <pc:docMk/>
      </pc:docMkLst>
      <pc:sldChg chg="modSp">
        <pc:chgData name="Rose Higgs" userId="S::rhiggs1@st-john.leicester.sch.uk::8caf029b-7a89-49da-b727-bfbe7ea2415d" providerId="AD" clId="Web-{0FB5EF12-B730-3D6C-D17A-01E7134A0A70}" dt="2024-05-20T07:03:00.531" v="1" actId="1076"/>
        <pc:sldMkLst>
          <pc:docMk/>
          <pc:sldMk cId="2929159787" sldId="256"/>
        </pc:sldMkLst>
        <pc:picChg chg="mod">
          <ac:chgData name="Rose Higgs" userId="S::rhiggs1@st-john.leicester.sch.uk::8caf029b-7a89-49da-b727-bfbe7ea2415d" providerId="AD" clId="Web-{0FB5EF12-B730-3D6C-D17A-01E7134A0A70}" dt="2024-05-20T07:03:00.531" v="1" actId="1076"/>
          <ac:picMkLst>
            <pc:docMk/>
            <pc:sldMk cId="2929159787" sldId="256"/>
            <ac:picMk id="8" creationId="{8E0FC371-2A23-F8D1-BFC9-43C1293478D1}"/>
          </ac:picMkLst>
        </pc:picChg>
      </pc:sldChg>
    </pc:docChg>
  </pc:docChgLst>
  <pc:docChgLst>
    <pc:chgData name="Lauren McManus" userId="S::lmcmanus@st-john.leicester.sch.uk::1ecd299d-522c-4f4d-b3fe-9960b099297d" providerId="AD" clId="Web-{6AEAE287-67B1-869B-8B07-312714F22DEC}"/>
    <pc:docChg chg="modSld">
      <pc:chgData name="Lauren McManus" userId="S::lmcmanus@st-john.leicester.sch.uk::1ecd299d-522c-4f4d-b3fe-9960b099297d" providerId="AD" clId="Web-{6AEAE287-67B1-869B-8B07-312714F22DEC}" dt="2025-06-07T21:46:09.846" v="874" actId="20577"/>
      <pc:docMkLst>
        <pc:docMk/>
      </pc:docMkLst>
      <pc:sldChg chg="addSp delSp modSp mod setBg">
        <pc:chgData name="Lauren McManus" userId="S::lmcmanus@st-john.leicester.sch.uk::1ecd299d-522c-4f4d-b3fe-9960b099297d" providerId="AD" clId="Web-{6AEAE287-67B1-869B-8B07-312714F22DEC}" dt="2025-06-07T21:46:09.846" v="874" actId="20577"/>
        <pc:sldMkLst>
          <pc:docMk/>
          <pc:sldMk cId="2929159787" sldId="256"/>
        </pc:sldMkLst>
        <pc:spChg chg="add mod">
          <ac:chgData name="Lauren McManus" userId="S::lmcmanus@st-john.leicester.sch.uk::1ecd299d-522c-4f4d-b3fe-9960b099297d" providerId="AD" clId="Web-{6AEAE287-67B1-869B-8B07-312714F22DEC}" dt="2025-06-07T21:35:28.542" v="685" actId="20577"/>
          <ac:spMkLst>
            <pc:docMk/>
            <pc:sldMk cId="2929159787" sldId="256"/>
            <ac:spMk id="4" creationId="{E22FD7B5-9AD6-90DF-B872-4D3A052309DD}"/>
          </ac:spMkLst>
        </pc:spChg>
        <pc:spChg chg="add mod">
          <ac:chgData name="Lauren McManus" userId="S::lmcmanus@st-john.leicester.sch.uk::1ecd299d-522c-4f4d-b3fe-9960b099297d" providerId="AD" clId="Web-{6AEAE287-67B1-869B-8B07-312714F22DEC}" dt="2025-06-07T21:46:09.846" v="874" actId="20577"/>
          <ac:spMkLst>
            <pc:docMk/>
            <pc:sldMk cId="2929159787" sldId="256"/>
            <ac:spMk id="5" creationId="{93263A9E-91BA-3FA5-D309-790141501239}"/>
          </ac:spMkLst>
        </pc:spChg>
        <pc:spChg chg="mod">
          <ac:chgData name="Lauren McManus" userId="S::lmcmanus@st-john.leicester.sch.uk::1ecd299d-522c-4f4d-b3fe-9960b099297d" providerId="AD" clId="Web-{6AEAE287-67B1-869B-8B07-312714F22DEC}" dt="2025-06-07T21:29:08.001" v="331" actId="1076"/>
          <ac:spMkLst>
            <pc:docMk/>
            <pc:sldMk cId="2929159787" sldId="256"/>
            <ac:spMk id="6" creationId="{F13A13E3-1627-EA7F-BBC1-9FB63FBB0986}"/>
          </ac:spMkLst>
        </pc:spChg>
        <pc:spChg chg="mod">
          <ac:chgData name="Lauren McManus" userId="S::lmcmanus@st-john.leicester.sch.uk::1ecd299d-522c-4f4d-b3fe-9960b099297d" providerId="AD" clId="Web-{6AEAE287-67B1-869B-8B07-312714F22DEC}" dt="2025-06-07T21:35:05.307" v="684" actId="20577"/>
          <ac:spMkLst>
            <pc:docMk/>
            <pc:sldMk cId="2929159787" sldId="256"/>
            <ac:spMk id="7" creationId="{111F4DF0-24B6-4779-E460-1E06D634D16B}"/>
          </ac:spMkLst>
        </pc:spChg>
        <pc:spChg chg="del">
          <ac:chgData name="Lauren McManus" userId="S::lmcmanus@st-john.leicester.sch.uk::1ecd299d-522c-4f4d-b3fe-9960b099297d" providerId="AD" clId="Web-{6AEAE287-67B1-869B-8B07-312714F22DEC}" dt="2025-06-07T21:14:43.812" v="61"/>
          <ac:spMkLst>
            <pc:docMk/>
            <pc:sldMk cId="2929159787" sldId="256"/>
            <ac:spMk id="25" creationId="{D7C94FAC-3A5C-A90C-7A28-0A81554813AF}"/>
          </ac:spMkLst>
        </pc:spChg>
        <pc:picChg chg="add mod">
          <ac:chgData name="Lauren McManus" userId="S::lmcmanus@st-john.leicester.sch.uk::1ecd299d-522c-4f4d-b3fe-9960b099297d" providerId="AD" clId="Web-{6AEAE287-67B1-869B-8B07-312714F22DEC}" dt="2025-06-07T21:29:02.907" v="330" actId="1076"/>
          <ac:picMkLst>
            <pc:docMk/>
            <pc:sldMk cId="2929159787" sldId="256"/>
            <ac:picMk id="2" creationId="{AE257490-E24D-A1D5-D6DD-96ABA90B8170}"/>
          </ac:picMkLst>
        </pc:picChg>
        <pc:picChg chg="add mod">
          <ac:chgData name="Lauren McManus" userId="S::lmcmanus@st-john.leicester.sch.uk::1ecd299d-522c-4f4d-b3fe-9960b099297d" providerId="AD" clId="Web-{6AEAE287-67B1-869B-8B07-312714F22DEC}" dt="2025-06-07T21:29:19.267" v="333" actId="1076"/>
          <ac:picMkLst>
            <pc:docMk/>
            <pc:sldMk cId="2929159787" sldId="256"/>
            <ac:picMk id="3" creationId="{53FD84C6-BDE4-D45F-5709-C8E6138B37B4}"/>
          </ac:picMkLst>
        </pc:picChg>
        <pc:picChg chg="mod">
          <ac:chgData name="Lauren McManus" userId="S::lmcmanus@st-john.leicester.sch.uk::1ecd299d-522c-4f4d-b3fe-9960b099297d" providerId="AD" clId="Web-{6AEAE287-67B1-869B-8B07-312714F22DEC}" dt="2025-06-07T21:42:02.882" v="787" actId="1076"/>
          <ac:picMkLst>
            <pc:docMk/>
            <pc:sldMk cId="2929159787" sldId="256"/>
            <ac:picMk id="8" creationId="{8E0FC371-2A23-F8D1-BFC9-43C1293478D1}"/>
          </ac:picMkLst>
        </pc:picChg>
        <pc:picChg chg="del">
          <ac:chgData name="Lauren McManus" userId="S::lmcmanus@st-john.leicester.sch.uk::1ecd299d-522c-4f4d-b3fe-9960b099297d" providerId="AD" clId="Web-{6AEAE287-67B1-869B-8B07-312714F22DEC}" dt="2025-06-07T21:14:40.218" v="60"/>
          <ac:picMkLst>
            <pc:docMk/>
            <pc:sldMk cId="2929159787" sldId="256"/>
            <ac:picMk id="21" creationId="{C2B3CAA2-AE8F-CB17-A454-62647E626A64}"/>
          </ac:picMkLst>
        </pc:picChg>
        <pc:picChg chg="mod modCrop">
          <ac:chgData name="Lauren McManus" userId="S::lmcmanus@st-john.leicester.sch.uk::1ecd299d-522c-4f4d-b3fe-9960b099297d" providerId="AD" clId="Web-{6AEAE287-67B1-869B-8B07-312714F22DEC}" dt="2025-06-07T21:29:10.970" v="332" actId="1076"/>
          <ac:picMkLst>
            <pc:docMk/>
            <pc:sldMk cId="2929159787" sldId="256"/>
            <ac:picMk id="22" creationId="{E341733E-0584-7614-8EDF-911A13C80614}"/>
          </ac:picMkLst>
        </pc:picChg>
        <pc:picChg chg="del">
          <ac:chgData name="Lauren McManus" userId="S::lmcmanus@st-john.leicester.sch.uk::1ecd299d-522c-4f4d-b3fe-9960b099297d" providerId="AD" clId="Web-{6AEAE287-67B1-869B-8B07-312714F22DEC}" dt="2025-06-07T21:14:38.937" v="59"/>
          <ac:picMkLst>
            <pc:docMk/>
            <pc:sldMk cId="2929159787" sldId="256"/>
            <ac:picMk id="23" creationId="{436C81D9-E983-0DF8-713D-5277F31E8F2C}"/>
          </ac:picMkLst>
        </pc:picChg>
        <pc:picChg chg="mod">
          <ac:chgData name="Lauren McManus" userId="S::lmcmanus@st-john.leicester.sch.uk::1ecd299d-522c-4f4d-b3fe-9960b099297d" providerId="AD" clId="Web-{6AEAE287-67B1-869B-8B07-312714F22DEC}" dt="2025-06-07T21:41:53.616" v="785" actId="1076"/>
          <ac:picMkLst>
            <pc:docMk/>
            <pc:sldMk cId="2929159787" sldId="256"/>
            <ac:picMk id="1026" creationId="{9F69DD4C-6D99-F3BC-4B5E-AF80F49143AD}"/>
          </ac:picMkLst>
        </pc:picChg>
        <pc:picChg chg="mod">
          <ac:chgData name="Lauren McManus" userId="S::lmcmanus@st-john.leicester.sch.uk::1ecd299d-522c-4f4d-b3fe-9960b099297d" providerId="AD" clId="Web-{6AEAE287-67B1-869B-8B07-312714F22DEC}" dt="2025-06-07T21:41:56.038" v="786" actId="1076"/>
          <ac:picMkLst>
            <pc:docMk/>
            <pc:sldMk cId="2929159787" sldId="256"/>
            <ac:picMk id="1028" creationId="{C22E55BB-AEFE-85A5-B25C-BC756745A1F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75904-554D-6D81-D57D-55E90A27B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4D08F5-E29E-9016-D9AB-5BEA8395D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97F0-F506-CF1B-4AE9-86109AD4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75C4-940D-4B0B-9A6D-572D364636C4}" type="datetimeFigureOut">
              <a:rPr lang="en-GB" smtClean="0"/>
              <a:t>07/06/2025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C05DC-3929-1912-3456-F2B6D19B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87F7F-CDA2-D8A8-5B03-16FC5AC3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D6D7-FE7F-472A-91D6-BDD9F0D7F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611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5DB48-64D7-3CE5-F2D1-2010BBEB0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7D7D95-5013-618B-99D5-4EDAB47E8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25B6E-AC00-C0B5-9307-775A20B23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75C4-940D-4B0B-9A6D-572D364636C4}" type="datetimeFigureOut">
              <a:rPr lang="en-GB" smtClean="0"/>
              <a:t>07/06/2025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E4DFE-AF19-FD70-7811-FCA3358E5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667FB-AC48-96DB-0CFA-1F8FDE0B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D6D7-FE7F-472A-91D6-BDD9F0D7F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17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42283B-FCA8-6BB0-3737-94CCA9352F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248981-D2CE-3C79-FC67-8918F095D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231C6-21F3-1F05-C82C-6A4D9912D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75C4-940D-4B0B-9A6D-572D364636C4}" type="datetimeFigureOut">
              <a:rPr lang="en-GB" smtClean="0"/>
              <a:t>07/06/2025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BFD65-3663-1382-2B6E-9C2544613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6D74E-4929-CAAF-D0EB-E365D303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D6D7-FE7F-472A-91D6-BDD9F0D7F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65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D2F28-D71C-AAC4-6B6D-7305F7878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06D0-57FB-0D33-DC51-50D013A4D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45CA0-A95C-3E02-3647-E8DBF4793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75C4-940D-4B0B-9A6D-572D364636C4}" type="datetimeFigureOut">
              <a:rPr lang="en-GB" smtClean="0"/>
              <a:t>07/06/2025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ECC45-C604-3D3B-13FD-6DC51D3F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A274B-BEE6-6B25-0AEA-ED743F00F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D6D7-FE7F-472A-91D6-BDD9F0D7F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8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5349-C633-F525-214E-B93BAE64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6F041-5D91-038E-C9AB-653721839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79C5A-4DA6-D4C5-BF3E-BE518A5C5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75C4-940D-4B0B-9A6D-572D364636C4}" type="datetimeFigureOut">
              <a:rPr lang="en-GB" smtClean="0"/>
              <a:t>07/06/2025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C4747-4E61-47CE-0D47-DC5B6FCB7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CA8CA-9870-47F9-13D6-3F2644DE4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D6D7-FE7F-472A-91D6-BDD9F0D7F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63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E5B4-C710-C765-5B42-AF5E52B9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27DF3-A9EE-4A13-BB40-13F7AD76C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AF50-4935-D3E0-9822-CAFE5AB0F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328D4-80D0-36C1-6F98-94809BBD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75C4-940D-4B0B-9A6D-572D364636C4}" type="datetimeFigureOut">
              <a:rPr lang="en-GB" smtClean="0"/>
              <a:t>07/06/2025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FBF3D4-8D19-FB91-04F2-19BD1438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1B0C0-7D61-5597-9B35-9F534543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D6D7-FE7F-472A-91D6-BDD9F0D7F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69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01392-499A-66C7-B463-B4678289C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4B264-BD34-B609-0432-621C6C007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0A81C-A4EB-40AD-0182-D19A667A0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A8C5B7-1712-E57A-B402-CF2061FA81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8423AE-6E77-131B-1EAB-11B744AE0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EBD887-9D29-C5C3-C9C2-D1F03C774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75C4-940D-4B0B-9A6D-572D364636C4}" type="datetimeFigureOut">
              <a:rPr lang="en-GB" smtClean="0"/>
              <a:t>07/06/2025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75613-6234-6513-27A2-32C0FE0C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848B68-62C6-2075-1CBD-FBE2384BB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D6D7-FE7F-472A-91D6-BDD9F0D7F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36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3E6C8-802A-B150-6C50-F0896BDD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000C40-4D1C-0358-9959-7CD2B27FC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75C4-940D-4B0B-9A6D-572D364636C4}" type="datetimeFigureOut">
              <a:rPr lang="en-GB" smtClean="0"/>
              <a:t>07/06/2025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D8C5A3-218D-7BCE-A88E-35C78AE4D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2AEBC-3341-3000-4A3C-C659E6F81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D6D7-FE7F-472A-91D6-BDD9F0D7F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9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23EAD1-26AF-C194-3804-BBC828FBB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75C4-940D-4B0B-9A6D-572D364636C4}" type="datetimeFigureOut">
              <a:rPr lang="en-GB" smtClean="0"/>
              <a:t>07/06/2025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1F1A7F-D50B-36DC-2FE9-883E9E530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D1BEC-7E3B-74C6-73C5-58C5C197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D6D7-FE7F-472A-91D6-BDD9F0D7F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76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FB5AC-3D37-90F5-9BD3-053F769AE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01F3F-881B-70D8-5854-7E79842B5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65DE0-030F-FA23-9D2D-E430E3797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B2C4E-E63A-97BC-3256-D26637AD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75C4-940D-4B0B-9A6D-572D364636C4}" type="datetimeFigureOut">
              <a:rPr lang="en-GB" smtClean="0"/>
              <a:t>07/06/2025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6519F-A282-2C43-4248-A92A30A5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472F0-B2DE-947A-0DAA-C2CA709A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D6D7-FE7F-472A-91D6-BDD9F0D7F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63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28F04-BCDC-EBBB-FCCA-385E49939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985A8A-F35E-A9B4-0472-CA9B7E31A0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25ED9-503F-811B-795C-32A072926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C497F-A794-025E-2D65-2F4B69E5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75C4-940D-4B0B-9A6D-572D364636C4}" type="datetimeFigureOut">
              <a:rPr lang="en-GB" smtClean="0"/>
              <a:t>07/06/2025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921CC-4D51-7B74-44B3-A7552C5A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4261A-A2BD-1687-9A2F-8D954E1C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D6D7-FE7F-472A-91D6-BDD9F0D7F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85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CF7DC6-14D6-F413-5998-B373F09DF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BB15C-90C8-1384-CAC0-2A79061EF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B8FA4-927C-8249-14B5-A597CA37A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E75C4-940D-4B0B-9A6D-572D364636C4}" type="datetimeFigureOut">
              <a:rPr lang="en-GB" smtClean="0"/>
              <a:t>07/06/2025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C097C-1092-4059-507B-929414EE8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B3C4A-BF41-C3C5-2A59-9C75EBD27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0D6D7-FE7F-472A-91D6-BDD9F0D7F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86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F69DD4C-6D99-F3BC-4B5E-AF80F4914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60" y="206182"/>
            <a:ext cx="258127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22E55BB-AEFE-85A5-B25C-BC756745A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973" y="1201272"/>
            <a:ext cx="4612292" cy="128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0FC371-2A23-F8D1-BFC9-43C1293478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7505" y="2409028"/>
            <a:ext cx="1508255" cy="14446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41733E-0584-7614-8EDF-911A13C8061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1409" t="481" r="18311" b="-855"/>
          <a:stretch>
            <a:fillRect/>
          </a:stretch>
        </p:blipFill>
        <p:spPr>
          <a:xfrm>
            <a:off x="2408836" y="513811"/>
            <a:ext cx="1288548" cy="14353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3A13E3-1627-EA7F-BBC1-9FB63FBB0986}"/>
              </a:ext>
            </a:extLst>
          </p:cNvPr>
          <p:cNvSpPr txBox="1"/>
          <p:nvPr/>
        </p:nvSpPr>
        <p:spPr>
          <a:xfrm>
            <a:off x="196712" y="508170"/>
            <a:ext cx="4094707" cy="267765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b="1" u="sng" dirty="0">
                <a:solidFill>
                  <a:srgbClr val="000000"/>
                </a:solidFill>
                <a:latin typeface="Letterjoin-Air No-Lead 48"/>
              </a:rPr>
              <a:t>Miss Higgs</a:t>
            </a:r>
          </a:p>
          <a:p>
            <a:r>
              <a:rPr lang="en-GB" sz="1200" b="0" i="0" dirty="0">
                <a:solidFill>
                  <a:srgbClr val="000000"/>
                </a:solidFill>
                <a:effectLst/>
                <a:latin typeface="Letterjoin-Air No-Lead 48"/>
              </a:rPr>
              <a:t>My name is Miss </a:t>
            </a:r>
            <a:endParaRPr lang="en-US" dirty="0">
              <a:ea typeface="Calibri"/>
              <a:cs typeface="Calibri"/>
            </a:endParaRPr>
          </a:p>
          <a:p>
            <a:r>
              <a:rPr lang="en-GB" sz="1200" b="0" i="0" dirty="0">
                <a:solidFill>
                  <a:srgbClr val="000000"/>
                </a:solidFill>
                <a:effectLst/>
                <a:latin typeface="Letterjoin-Air No-Lead 48"/>
              </a:rPr>
              <a:t>Higgs</a:t>
            </a:r>
            <a:r>
              <a:rPr lang="en-GB" sz="1200" dirty="0">
                <a:solidFill>
                  <a:srgbClr val="000000"/>
                </a:solidFill>
                <a:latin typeface="Letterjoin-Air No-Lead 48"/>
              </a:rPr>
              <a:t> 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Letterjoin-Air No-Lead 48"/>
              </a:rPr>
              <a:t>and I will be </a:t>
            </a:r>
            <a:endParaRPr lang="en-GB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GB" sz="1200" dirty="0">
                <a:solidFill>
                  <a:srgbClr val="000000"/>
                </a:solidFill>
                <a:latin typeface="Letterjoin-Air No-Lead 48"/>
              </a:rPr>
              <a:t>Your class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Letterjoin-Air No-Lead 48"/>
              </a:rPr>
              <a:t> teacher on </a:t>
            </a:r>
            <a:endParaRPr lang="en-GB" sz="1200" dirty="0">
              <a:solidFill>
                <a:srgbClr val="000000"/>
              </a:solidFill>
              <a:latin typeface="Letterjoin-Air No-Lead 48"/>
            </a:endParaRPr>
          </a:p>
          <a:p>
            <a:r>
              <a:rPr lang="en-GB" sz="1200" b="0" i="0" dirty="0">
                <a:solidFill>
                  <a:srgbClr val="000000"/>
                </a:solidFill>
                <a:effectLst/>
                <a:latin typeface="Letterjoin-Air No-Lead 48"/>
              </a:rPr>
              <a:t>Mondays</a:t>
            </a:r>
            <a:r>
              <a:rPr lang="en-GB" sz="1200" dirty="0">
                <a:solidFill>
                  <a:srgbClr val="000000"/>
                </a:solidFill>
                <a:latin typeface="Letterjoin-Air No-Lead 48"/>
              </a:rPr>
              <a:t>, Tuesdays </a:t>
            </a:r>
          </a:p>
          <a:p>
            <a:r>
              <a:rPr lang="en-GB" sz="1200" dirty="0">
                <a:solidFill>
                  <a:srgbClr val="000000"/>
                </a:solidFill>
                <a:latin typeface="Letterjoin-Air No-Lead 48"/>
              </a:rPr>
              <a:t>and Wednesdays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Letterjoin-Air No-Lead 48"/>
              </a:rPr>
              <a:t>! I </a:t>
            </a:r>
            <a:endParaRPr lang="en-GB" sz="1200" dirty="0">
              <a:solidFill>
                <a:srgbClr val="000000"/>
              </a:solidFill>
              <a:latin typeface="Letterjoin-Air No-Lead 48"/>
            </a:endParaRPr>
          </a:p>
          <a:p>
            <a:r>
              <a:rPr lang="en-GB" sz="1200" b="0" i="0" dirty="0">
                <a:solidFill>
                  <a:srgbClr val="000000"/>
                </a:solidFill>
                <a:effectLst/>
                <a:latin typeface="Letterjoin-Air No-Lead 48"/>
              </a:rPr>
              <a:t>absolutely love </a:t>
            </a:r>
            <a:endParaRPr lang="en-GB" sz="1200" dirty="0">
              <a:solidFill>
                <a:srgbClr val="000000"/>
              </a:solidFill>
              <a:latin typeface="Letterjoin-Air No-Lead 48"/>
            </a:endParaRPr>
          </a:p>
          <a:p>
            <a:r>
              <a:rPr lang="en-GB" sz="1200" b="0" i="0" dirty="0">
                <a:solidFill>
                  <a:srgbClr val="000000"/>
                </a:solidFill>
                <a:effectLst/>
                <a:latin typeface="Letterjoin-Air No-Lead 48"/>
              </a:rPr>
              <a:t>teaching in Reception </a:t>
            </a:r>
            <a:endParaRPr lang="en-GB" sz="1200" dirty="0">
              <a:solidFill>
                <a:srgbClr val="000000"/>
              </a:solidFill>
              <a:latin typeface="Letterjoin-Air No-Lead 48"/>
            </a:endParaRPr>
          </a:p>
          <a:p>
            <a:r>
              <a:rPr lang="en-GB" sz="1200" b="0" i="0" dirty="0">
                <a:solidFill>
                  <a:srgbClr val="000000"/>
                </a:solidFill>
                <a:effectLst/>
                <a:latin typeface="Letterjoin-Air No-Lead 48"/>
              </a:rPr>
              <a:t>- especially when we get to play outside in the Secret Garden, get busy in the creative area and read magical stories together! In my spare time, I like baking and getting messy with my daughters, Florence and Eliza. I am so excited to meet you and I know we will have so much fun learning and playing together in Reception!</a:t>
            </a:r>
            <a:endParaRPr lang="en-GB" sz="1200">
              <a:latin typeface="Letterjoin-Air No-Lead 4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1F4DF0-24B6-4779-E460-1E06D634D16B}"/>
              </a:ext>
            </a:extLst>
          </p:cNvPr>
          <p:cNvSpPr txBox="1"/>
          <p:nvPr/>
        </p:nvSpPr>
        <p:spPr>
          <a:xfrm>
            <a:off x="1617617" y="3885279"/>
            <a:ext cx="4208270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u="sng" dirty="0">
                <a:solidFill>
                  <a:srgbClr val="242424"/>
                </a:solidFill>
                <a:latin typeface="Letterjoin-Air No-Lead 48"/>
              </a:rPr>
              <a:t>Miss McManus</a:t>
            </a:r>
          </a:p>
          <a:p>
            <a:r>
              <a:rPr lang="en-GB" sz="1200" dirty="0">
                <a:solidFill>
                  <a:srgbClr val="242424"/>
                </a:solidFill>
                <a:latin typeface="Letterjoin-Air No-Lead 48"/>
              </a:rPr>
              <a:t>My name is Miss McManus and I will</a:t>
            </a:r>
            <a:r>
              <a:rPr lang="en-GB" sz="1200" b="0" i="0" dirty="0">
                <a:solidFill>
                  <a:srgbClr val="242424"/>
                </a:solidFill>
                <a:effectLst/>
                <a:latin typeface="Letterjoin-Air No-Lead 48"/>
              </a:rPr>
              <a:t> </a:t>
            </a:r>
            <a:r>
              <a:rPr lang="en-GB" sz="1200" dirty="0">
                <a:solidFill>
                  <a:srgbClr val="242424"/>
                </a:solidFill>
                <a:latin typeface="Letterjoin-Air No-Lead 48"/>
              </a:rPr>
              <a:t>be your class teacher on Thursdays and Fridays! I am so excited to meet you all so that we can play and share stories together – we are going to have so much fun! I love to play in the construction area and make models using the </a:t>
            </a:r>
            <a:r>
              <a:rPr lang="en-GB" sz="1200" dirty="0" err="1">
                <a:solidFill>
                  <a:srgbClr val="242424"/>
                </a:solidFill>
                <a:latin typeface="Letterjoin-Air No-Lead 48"/>
              </a:rPr>
              <a:t>lego</a:t>
            </a:r>
            <a:r>
              <a:rPr lang="en-GB" sz="1200" dirty="0">
                <a:solidFill>
                  <a:srgbClr val="242424"/>
                </a:solidFill>
                <a:latin typeface="Letterjoin-Air No-Lead 48"/>
              </a:rPr>
              <a:t> and big building blocks. I also love to explore nature in our fabulous outdoor area. When I'm not at school, you will find me playing with my baby daughter Jasmine – we love to sing nursery rhymes together! </a:t>
            </a:r>
          </a:p>
        </p:txBody>
      </p:sp>
      <p:pic>
        <p:nvPicPr>
          <p:cNvPr id="2" name="Picture 1" descr="A person wearing a lanyard&#10;&#10;AI-generated content may be incorrect.">
            <a:extLst>
              <a:ext uri="{FF2B5EF4-FFF2-40B4-BE49-F238E27FC236}">
                <a16:creationId xmlns:a16="http://schemas.microsoft.com/office/drawing/2014/main" id="{AE257490-E24D-A1D5-D6DD-96ABA90B81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106" y="4050192"/>
            <a:ext cx="1238431" cy="1604334"/>
          </a:xfrm>
          <a:prstGeom prst="rect">
            <a:avLst/>
          </a:prstGeom>
        </p:spPr>
      </p:pic>
      <p:pic>
        <p:nvPicPr>
          <p:cNvPr id="3" name="Picture 2" descr="A person smiling at camera&#10;&#10;AI-generated content may be incorrect.">
            <a:extLst>
              <a:ext uri="{FF2B5EF4-FFF2-40B4-BE49-F238E27FC236}">
                <a16:creationId xmlns:a16="http://schemas.microsoft.com/office/drawing/2014/main" id="{53FD84C6-BDE4-D45F-5709-C8E6138B37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1289" y="3886111"/>
            <a:ext cx="1473501" cy="1429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2FD7B5-9AD6-90DF-B872-4D3A052309DD}"/>
              </a:ext>
            </a:extLst>
          </p:cNvPr>
          <p:cNvSpPr txBox="1"/>
          <p:nvPr/>
        </p:nvSpPr>
        <p:spPr>
          <a:xfrm>
            <a:off x="7986786" y="3971543"/>
            <a:ext cx="4208270" cy="13849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u="sng" dirty="0">
                <a:solidFill>
                  <a:srgbClr val="242424"/>
                </a:solidFill>
                <a:latin typeface="Letterjoin-Air No-Lead 48"/>
              </a:rPr>
              <a:t>Mrs Rego</a:t>
            </a:r>
          </a:p>
          <a:p>
            <a:r>
              <a:rPr lang="en-GB" sz="1200" dirty="0">
                <a:solidFill>
                  <a:srgbClr val="242424"/>
                </a:solidFill>
                <a:latin typeface="Letterjoin-Air No-Lead 48"/>
              </a:rPr>
              <a:t>My name is Mrs Rego and I am one of your teaching assistants. I am here to help look after you and make sure you are all happy at school! I love to sing and am looking forward to learning lots of new songs with you! I also love to read, and story time is my favourite part of the day! In my spare time, I enjoy badminton and spending time with my two sons!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263A9E-91BA-3FA5-D309-790141501239}"/>
              </a:ext>
            </a:extLst>
          </p:cNvPr>
          <p:cNvSpPr txBox="1"/>
          <p:nvPr/>
        </p:nvSpPr>
        <p:spPr>
          <a:xfrm>
            <a:off x="8619391" y="650373"/>
            <a:ext cx="3460647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>
                <a:solidFill>
                  <a:srgbClr val="242424"/>
                </a:solidFill>
                <a:latin typeface="Letterjoin-Air No-Lead 48"/>
              </a:rPr>
              <a:t>    </a:t>
            </a:r>
            <a:r>
              <a:rPr lang="en-GB" sz="1200" b="1" u="sng" dirty="0">
                <a:solidFill>
                  <a:srgbClr val="242424"/>
                </a:solidFill>
                <a:latin typeface="Letterjoin-Air No-Lead 48"/>
              </a:rPr>
              <a:t>Ms Patel</a:t>
            </a:r>
          </a:p>
          <a:p>
            <a:r>
              <a:rPr lang="en-GB" sz="1200" dirty="0">
                <a:solidFill>
                  <a:srgbClr val="242424"/>
                </a:solidFill>
                <a:latin typeface="Letterjoin-Air No-Lead 48"/>
              </a:rPr>
              <a:t>    My name is Ms Patel and I     will</a:t>
            </a:r>
            <a:r>
              <a:rPr lang="en-GB" sz="1200" b="0" i="0" dirty="0">
                <a:solidFill>
                  <a:srgbClr val="242424"/>
                </a:solidFill>
                <a:effectLst/>
                <a:latin typeface="Letterjoin-Air No-Lead 48"/>
              </a:rPr>
              <a:t> </a:t>
            </a:r>
            <a:r>
              <a:rPr lang="en-GB" sz="1200" dirty="0">
                <a:solidFill>
                  <a:srgbClr val="242424"/>
                </a:solidFill>
                <a:latin typeface="Letterjoin-Air No-Lead 48"/>
              </a:rPr>
              <a:t>be one of your            teaching assistants, I     will also teach the class      on Wednesday afternoons     when Miss Higgs and Miss      McManus have their           planning time. I am so      excited to be in Reception! I love to paint and make beautiful artwork in our creative area. At home, I like to play with my two children Afiyah and Zain or curl up with a good book! </a:t>
            </a:r>
          </a:p>
        </p:txBody>
      </p:sp>
    </p:spTree>
    <p:extLst>
      <p:ext uri="{BB962C8B-B14F-4D97-AF65-F5344CB8AC3E}">
        <p14:creationId xmlns:p14="http://schemas.microsoft.com/office/powerpoint/2010/main" val="292915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8fb8da-4a74-4d6b-b816-b25b32a597d7" xsi:nil="true"/>
    <lcf76f155ced4ddcb4097134ff3c332f xmlns="1dd9d729-07fc-44f9-a1c4-c2a5e4a4b8f3">
      <Terms xmlns="http://schemas.microsoft.com/office/infopath/2007/PartnerControls"/>
    </lcf76f155ced4ddcb4097134ff3c332f>
    <Order0 xmlns="1dd9d729-07fc-44f9-a1c4-c2a5e4a4b8f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559F16CA81458761C49F61F25AD8" ma:contentTypeVersion="17" ma:contentTypeDescription="Create a new document." ma:contentTypeScope="" ma:versionID="d61b3b9e929b74a8c695fe8f9e16d6b5">
  <xsd:schema xmlns:xsd="http://www.w3.org/2001/XMLSchema" xmlns:xs="http://www.w3.org/2001/XMLSchema" xmlns:p="http://schemas.microsoft.com/office/2006/metadata/properties" xmlns:ns2="1dd9d729-07fc-44f9-a1c4-c2a5e4a4b8f3" xmlns:ns3="f18fb8da-4a74-4d6b-b816-b25b32a597d7" targetNamespace="http://schemas.microsoft.com/office/2006/metadata/properties" ma:root="true" ma:fieldsID="3c98555c11072de21b6b3332b2ceb609" ns2:_="" ns3:_="">
    <xsd:import namespace="1dd9d729-07fc-44f9-a1c4-c2a5e4a4b8f3"/>
    <xsd:import namespace="f18fb8da-4a74-4d6b-b816-b25b32a597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Order0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9d729-07fc-44f9-a1c4-c2a5e4a4b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77a1aaf-c6f4-413b-bca4-48ec6e19b2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Order0" ma:index="23" nillable="true" ma:displayName="Order" ma:format="Dropdown" ma:internalName="Order0">
      <xsd:simpleType>
        <xsd:union memberTypes="dms:Text">
          <xsd:simpleType>
            <xsd:restriction base="dms:Choice">
              <xsd:enumeration value="Choice 1"/>
              <xsd:enumeration value="Choice 2"/>
              <xsd:enumeration value="Choice 3"/>
            </xsd:restriction>
          </xsd:simpleType>
        </xsd:un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fb8da-4a74-4d6b-b816-b25b32a597d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d66f105-0f68-4afc-9781-41bae4384180}" ma:internalName="TaxCatchAll" ma:showField="CatchAllData" ma:web="f18fb8da-4a74-4d6b-b816-b25b32a597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B8E5F5-1D55-4291-AA3B-607F6A8AE8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6505F2-D3E4-44FC-8FF8-B6C34740107F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97b65a0a-4f18-4582-b3ce-bbd14bd1fd93"/>
    <ds:schemaRef ds:uri="http://schemas.microsoft.com/office/2006/metadata/properties"/>
    <ds:schemaRef ds:uri="f18fb8da-4a74-4d6b-b816-b25b32a597d7"/>
    <ds:schemaRef ds:uri="1dd9d729-07fc-44f9-a1c4-c2a5e4a4b8f3"/>
  </ds:schemaRefs>
</ds:datastoreItem>
</file>

<file path=customXml/itemProps3.xml><?xml version="1.0" encoding="utf-8"?>
<ds:datastoreItem xmlns:ds="http://schemas.openxmlformats.org/officeDocument/2006/customXml" ds:itemID="{DBF81014-6CBD-4304-8679-7C2D942643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d9d729-07fc-44f9-a1c4-c2a5e4a4b8f3"/>
    <ds:schemaRef ds:uri="f18fb8da-4a74-4d6b-b816-b25b32a597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233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Higgs</dc:creator>
  <cp:lastModifiedBy>Rose Higgs</cp:lastModifiedBy>
  <cp:revision>182</cp:revision>
  <dcterms:created xsi:type="dcterms:W3CDTF">2024-05-16T15:54:38Z</dcterms:created>
  <dcterms:modified xsi:type="dcterms:W3CDTF">2025-06-07T21:46:17Z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0x010100C764559F16CA81458761C49F61F25AD8</vt:lpwstr>
  </property>
  <property fmtid="{D5CDD505-2E9C-101B-9397-08002B2CF9AE}" pid="3" name="MediaServiceImageTags">
    <vt:lpwstr/>
  </property>
</Properties>
</file>