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57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435E"/>
    <a:srgbClr val="411452"/>
    <a:srgbClr val="6F0066"/>
    <a:srgbClr val="0C6D82"/>
    <a:srgbClr val="F2C020"/>
    <a:srgbClr val="454D55"/>
    <a:srgbClr val="E8611D"/>
    <a:srgbClr val="81BF3B"/>
    <a:srgbClr val="F39D21"/>
    <a:srgbClr val="BAC8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16DA210-FB5B-4158-B5E0-FEB733F419B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00" autoAdjust="0"/>
    <p:restoredTop sz="94635" autoAdjust="0"/>
  </p:normalViewPr>
  <p:slideViewPr>
    <p:cSldViewPr snapToGrid="0" showGuides="1">
      <p:cViewPr>
        <p:scale>
          <a:sx n="83" d="100"/>
          <a:sy n="83" d="100"/>
        </p:scale>
        <p:origin x="330" y="-1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328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6946843-D728-40C3-A235-5106A1741A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FA6704-C5B9-427A-B786-BF9D9A6F1B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67223B-3EA1-4C33-B934-FE8908DA0F68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5E4186-AC94-42CF-A09B-E291117BABF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BE12EB-D4BD-49CA-9FC4-5C9A4F4F7E2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371C06-22B2-4805-8A74-E63609FE61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6585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8AEBD5-8370-46D7-B855-682A6B1AF981}" type="datetimeFigureOut">
              <a:rPr lang="en-US" noProof="0" smtClean="0"/>
              <a:t>1/6/2022</a:t>
            </a:fld>
            <a:endParaRPr lang="en-US" noProof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14970C-3301-4DD8-87C8-448E3F893981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372839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14970C-3301-4DD8-87C8-448E3F89398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142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69A71A3-950D-4899-B79B-35F2758BD331}"/>
              </a:ext>
            </a:extLst>
          </p:cNvPr>
          <p:cNvGrpSpPr/>
          <p:nvPr userDrawn="1"/>
        </p:nvGrpSpPr>
        <p:grpSpPr>
          <a:xfrm>
            <a:off x="0" y="1207336"/>
            <a:ext cx="12192000" cy="4467863"/>
            <a:chOff x="0" y="1207336"/>
            <a:chExt cx="12192000" cy="4467863"/>
          </a:xfrm>
        </p:grpSpPr>
        <p:sp>
          <p:nvSpPr>
            <p:cNvPr id="33" name="Flowchart: Delay 24">
              <a:extLst>
                <a:ext uri="{FF2B5EF4-FFF2-40B4-BE49-F238E27FC236}">
                  <a16:creationId xmlns:a16="http://schemas.microsoft.com/office/drawing/2014/main" id="{928187B2-0394-40AE-9F9C-6682AC71596C}"/>
                </a:ext>
              </a:extLst>
            </p:cNvPr>
            <p:cNvSpPr/>
            <p:nvPr userDrawn="1"/>
          </p:nvSpPr>
          <p:spPr>
            <a:xfrm flipH="1">
              <a:off x="2613003" y="3441616"/>
              <a:ext cx="1849273" cy="2052000"/>
            </a:xfrm>
            <a:custGeom>
              <a:avLst/>
              <a:gdLst>
                <a:gd name="connsiteX0" fmla="*/ 0 w 2066400"/>
                <a:gd name="connsiteY0" fmla="*/ 0 h 2422800"/>
                <a:gd name="connsiteX1" fmla="*/ 1033200 w 2066400"/>
                <a:gd name="connsiteY1" fmla="*/ 0 h 2422800"/>
                <a:gd name="connsiteX2" fmla="*/ 2066400 w 2066400"/>
                <a:gd name="connsiteY2" fmla="*/ 1211400 h 2422800"/>
                <a:gd name="connsiteX3" fmla="*/ 1033200 w 2066400"/>
                <a:gd name="connsiteY3" fmla="*/ 2422800 h 2422800"/>
                <a:gd name="connsiteX4" fmla="*/ 0 w 2066400"/>
                <a:gd name="connsiteY4" fmla="*/ 2422800 h 2422800"/>
                <a:gd name="connsiteX5" fmla="*/ 0 w 2066400"/>
                <a:gd name="connsiteY5" fmla="*/ 0 h 2422800"/>
                <a:gd name="connsiteX0" fmla="*/ 7185 w 2073585"/>
                <a:gd name="connsiteY0" fmla="*/ 0 h 2422800"/>
                <a:gd name="connsiteX1" fmla="*/ 1040385 w 2073585"/>
                <a:gd name="connsiteY1" fmla="*/ 0 h 2422800"/>
                <a:gd name="connsiteX2" fmla="*/ 2073585 w 2073585"/>
                <a:gd name="connsiteY2" fmla="*/ 1211400 h 2422800"/>
                <a:gd name="connsiteX3" fmla="*/ 1040385 w 2073585"/>
                <a:gd name="connsiteY3" fmla="*/ 2422800 h 2422800"/>
                <a:gd name="connsiteX4" fmla="*/ 7185 w 2073585"/>
                <a:gd name="connsiteY4" fmla="*/ 2422800 h 2422800"/>
                <a:gd name="connsiteX5" fmla="*/ 0 w 2073585"/>
                <a:gd name="connsiteY5" fmla="*/ 1045208 h 2422800"/>
                <a:gd name="connsiteX6" fmla="*/ 7185 w 2073585"/>
                <a:gd name="connsiteY6" fmla="*/ 0 h 2422800"/>
                <a:gd name="connsiteX0" fmla="*/ 0 w 2073585"/>
                <a:gd name="connsiteY0" fmla="*/ 1045208 h 2422800"/>
                <a:gd name="connsiteX1" fmla="*/ 7185 w 2073585"/>
                <a:gd name="connsiteY1" fmla="*/ 0 h 2422800"/>
                <a:gd name="connsiteX2" fmla="*/ 1040385 w 2073585"/>
                <a:gd name="connsiteY2" fmla="*/ 0 h 2422800"/>
                <a:gd name="connsiteX3" fmla="*/ 2073585 w 2073585"/>
                <a:gd name="connsiteY3" fmla="*/ 1211400 h 2422800"/>
                <a:gd name="connsiteX4" fmla="*/ 1040385 w 2073585"/>
                <a:gd name="connsiteY4" fmla="*/ 2422800 h 2422800"/>
                <a:gd name="connsiteX5" fmla="*/ 7185 w 2073585"/>
                <a:gd name="connsiteY5" fmla="*/ 2422800 h 2422800"/>
                <a:gd name="connsiteX6" fmla="*/ 91440 w 2073585"/>
                <a:gd name="connsiteY6" fmla="*/ 1136648 h 2422800"/>
                <a:gd name="connsiteX0" fmla="*/ 0 w 2073585"/>
                <a:gd name="connsiteY0" fmla="*/ 1045208 h 2422800"/>
                <a:gd name="connsiteX1" fmla="*/ 7185 w 2073585"/>
                <a:gd name="connsiteY1" fmla="*/ 0 h 2422800"/>
                <a:gd name="connsiteX2" fmla="*/ 1040385 w 2073585"/>
                <a:gd name="connsiteY2" fmla="*/ 0 h 2422800"/>
                <a:gd name="connsiteX3" fmla="*/ 2073585 w 2073585"/>
                <a:gd name="connsiteY3" fmla="*/ 1211400 h 2422800"/>
                <a:gd name="connsiteX4" fmla="*/ 1040385 w 2073585"/>
                <a:gd name="connsiteY4" fmla="*/ 2422800 h 2422800"/>
                <a:gd name="connsiteX5" fmla="*/ 7185 w 2073585"/>
                <a:gd name="connsiteY5" fmla="*/ 2422800 h 2422800"/>
                <a:gd name="connsiteX0" fmla="*/ 0 w 2066400"/>
                <a:gd name="connsiteY0" fmla="*/ 0 h 2422800"/>
                <a:gd name="connsiteX1" fmla="*/ 1033200 w 2066400"/>
                <a:gd name="connsiteY1" fmla="*/ 0 h 2422800"/>
                <a:gd name="connsiteX2" fmla="*/ 2066400 w 2066400"/>
                <a:gd name="connsiteY2" fmla="*/ 1211400 h 2422800"/>
                <a:gd name="connsiteX3" fmla="*/ 1033200 w 2066400"/>
                <a:gd name="connsiteY3" fmla="*/ 2422800 h 2422800"/>
                <a:gd name="connsiteX4" fmla="*/ 0 w 2066400"/>
                <a:gd name="connsiteY4" fmla="*/ 2422800 h 242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66400" h="2422800">
                  <a:moveTo>
                    <a:pt x="0" y="0"/>
                  </a:moveTo>
                  <a:lnTo>
                    <a:pt x="1033200" y="0"/>
                  </a:lnTo>
                  <a:cubicBezTo>
                    <a:pt x="1603821" y="0"/>
                    <a:pt x="2066400" y="542362"/>
                    <a:pt x="2066400" y="1211400"/>
                  </a:cubicBezTo>
                  <a:cubicBezTo>
                    <a:pt x="2066400" y="1880438"/>
                    <a:pt x="1603821" y="2422800"/>
                    <a:pt x="1033200" y="2422800"/>
                  </a:cubicBezTo>
                  <a:lnTo>
                    <a:pt x="0" y="2422800"/>
                  </a:lnTo>
                </a:path>
              </a:pathLst>
            </a:custGeom>
            <a:noFill/>
            <a:ln w="3556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  <p:sp>
          <p:nvSpPr>
            <p:cNvPr id="25" name="Flowchart: Delay 24">
              <a:extLst>
                <a:ext uri="{FF2B5EF4-FFF2-40B4-BE49-F238E27FC236}">
                  <a16:creationId xmlns:a16="http://schemas.microsoft.com/office/drawing/2014/main" id="{355D9AC9-E7B7-459E-925B-0047C675B750}"/>
                </a:ext>
              </a:extLst>
            </p:cNvPr>
            <p:cNvSpPr/>
            <p:nvPr userDrawn="1"/>
          </p:nvSpPr>
          <p:spPr>
            <a:xfrm>
              <a:off x="9491472" y="1379494"/>
              <a:ext cx="1849273" cy="2052000"/>
            </a:xfrm>
            <a:custGeom>
              <a:avLst/>
              <a:gdLst>
                <a:gd name="connsiteX0" fmla="*/ 0 w 2066400"/>
                <a:gd name="connsiteY0" fmla="*/ 0 h 2422800"/>
                <a:gd name="connsiteX1" fmla="*/ 1033200 w 2066400"/>
                <a:gd name="connsiteY1" fmla="*/ 0 h 2422800"/>
                <a:gd name="connsiteX2" fmla="*/ 2066400 w 2066400"/>
                <a:gd name="connsiteY2" fmla="*/ 1211400 h 2422800"/>
                <a:gd name="connsiteX3" fmla="*/ 1033200 w 2066400"/>
                <a:gd name="connsiteY3" fmla="*/ 2422800 h 2422800"/>
                <a:gd name="connsiteX4" fmla="*/ 0 w 2066400"/>
                <a:gd name="connsiteY4" fmla="*/ 2422800 h 2422800"/>
                <a:gd name="connsiteX5" fmla="*/ 0 w 2066400"/>
                <a:gd name="connsiteY5" fmla="*/ 0 h 2422800"/>
                <a:gd name="connsiteX0" fmla="*/ 7185 w 2073585"/>
                <a:gd name="connsiteY0" fmla="*/ 0 h 2422800"/>
                <a:gd name="connsiteX1" fmla="*/ 1040385 w 2073585"/>
                <a:gd name="connsiteY1" fmla="*/ 0 h 2422800"/>
                <a:gd name="connsiteX2" fmla="*/ 2073585 w 2073585"/>
                <a:gd name="connsiteY2" fmla="*/ 1211400 h 2422800"/>
                <a:gd name="connsiteX3" fmla="*/ 1040385 w 2073585"/>
                <a:gd name="connsiteY3" fmla="*/ 2422800 h 2422800"/>
                <a:gd name="connsiteX4" fmla="*/ 7185 w 2073585"/>
                <a:gd name="connsiteY4" fmla="*/ 2422800 h 2422800"/>
                <a:gd name="connsiteX5" fmla="*/ 0 w 2073585"/>
                <a:gd name="connsiteY5" fmla="*/ 1045208 h 2422800"/>
                <a:gd name="connsiteX6" fmla="*/ 7185 w 2073585"/>
                <a:gd name="connsiteY6" fmla="*/ 0 h 2422800"/>
                <a:gd name="connsiteX0" fmla="*/ 0 w 2073585"/>
                <a:gd name="connsiteY0" fmla="*/ 1045208 h 2422800"/>
                <a:gd name="connsiteX1" fmla="*/ 7185 w 2073585"/>
                <a:gd name="connsiteY1" fmla="*/ 0 h 2422800"/>
                <a:gd name="connsiteX2" fmla="*/ 1040385 w 2073585"/>
                <a:gd name="connsiteY2" fmla="*/ 0 h 2422800"/>
                <a:gd name="connsiteX3" fmla="*/ 2073585 w 2073585"/>
                <a:gd name="connsiteY3" fmla="*/ 1211400 h 2422800"/>
                <a:gd name="connsiteX4" fmla="*/ 1040385 w 2073585"/>
                <a:gd name="connsiteY4" fmla="*/ 2422800 h 2422800"/>
                <a:gd name="connsiteX5" fmla="*/ 7185 w 2073585"/>
                <a:gd name="connsiteY5" fmla="*/ 2422800 h 2422800"/>
                <a:gd name="connsiteX6" fmla="*/ 91440 w 2073585"/>
                <a:gd name="connsiteY6" fmla="*/ 1136648 h 2422800"/>
                <a:gd name="connsiteX0" fmla="*/ 0 w 2073585"/>
                <a:gd name="connsiteY0" fmla="*/ 1045208 h 2422800"/>
                <a:gd name="connsiteX1" fmla="*/ 7185 w 2073585"/>
                <a:gd name="connsiteY1" fmla="*/ 0 h 2422800"/>
                <a:gd name="connsiteX2" fmla="*/ 1040385 w 2073585"/>
                <a:gd name="connsiteY2" fmla="*/ 0 h 2422800"/>
                <a:gd name="connsiteX3" fmla="*/ 2073585 w 2073585"/>
                <a:gd name="connsiteY3" fmla="*/ 1211400 h 2422800"/>
                <a:gd name="connsiteX4" fmla="*/ 1040385 w 2073585"/>
                <a:gd name="connsiteY4" fmla="*/ 2422800 h 2422800"/>
                <a:gd name="connsiteX5" fmla="*/ 7185 w 2073585"/>
                <a:gd name="connsiteY5" fmla="*/ 2422800 h 2422800"/>
                <a:gd name="connsiteX0" fmla="*/ 0 w 2066400"/>
                <a:gd name="connsiteY0" fmla="*/ 0 h 2422800"/>
                <a:gd name="connsiteX1" fmla="*/ 1033200 w 2066400"/>
                <a:gd name="connsiteY1" fmla="*/ 0 h 2422800"/>
                <a:gd name="connsiteX2" fmla="*/ 2066400 w 2066400"/>
                <a:gd name="connsiteY2" fmla="*/ 1211400 h 2422800"/>
                <a:gd name="connsiteX3" fmla="*/ 1033200 w 2066400"/>
                <a:gd name="connsiteY3" fmla="*/ 2422800 h 2422800"/>
                <a:gd name="connsiteX4" fmla="*/ 0 w 2066400"/>
                <a:gd name="connsiteY4" fmla="*/ 2422800 h 242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66400" h="2422800">
                  <a:moveTo>
                    <a:pt x="0" y="0"/>
                  </a:moveTo>
                  <a:lnTo>
                    <a:pt x="1033200" y="0"/>
                  </a:lnTo>
                  <a:cubicBezTo>
                    <a:pt x="1603821" y="0"/>
                    <a:pt x="2066400" y="542362"/>
                    <a:pt x="2066400" y="1211400"/>
                  </a:cubicBezTo>
                  <a:cubicBezTo>
                    <a:pt x="2066400" y="1880438"/>
                    <a:pt x="1603821" y="2422800"/>
                    <a:pt x="1033200" y="2422800"/>
                  </a:cubicBezTo>
                  <a:lnTo>
                    <a:pt x="0" y="2422800"/>
                  </a:lnTo>
                </a:path>
              </a:pathLst>
            </a:custGeom>
            <a:noFill/>
            <a:ln w="355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302FB5C-BDE1-4891-8E91-CB3F868629BB}"/>
                </a:ext>
              </a:extLst>
            </p:cNvPr>
            <p:cNvSpPr/>
            <p:nvPr userDrawn="1"/>
          </p:nvSpPr>
          <p:spPr>
            <a:xfrm>
              <a:off x="4416552" y="1207336"/>
              <a:ext cx="5074920" cy="356616"/>
            </a:xfrm>
            <a:prstGeom prst="rect">
              <a:avLst/>
            </a:prstGeom>
            <a:gradFill flip="none" rotWithShape="1">
              <a:gsLst>
                <a:gs pos="0">
                  <a:srgbClr val="BAC82F"/>
                </a:gs>
                <a:gs pos="100000">
                  <a:srgbClr val="0C6D82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09DE4F0-7E7E-4423-A407-CD6485ACBB4F}"/>
                </a:ext>
              </a:extLst>
            </p:cNvPr>
            <p:cNvSpPr/>
            <p:nvPr userDrawn="1"/>
          </p:nvSpPr>
          <p:spPr>
            <a:xfrm>
              <a:off x="0" y="1207336"/>
              <a:ext cx="4416552" cy="356616"/>
            </a:xfrm>
            <a:prstGeom prst="rect">
              <a:avLst/>
            </a:prstGeom>
            <a:gradFill flip="none" rotWithShape="1">
              <a:gsLst>
                <a:gs pos="0">
                  <a:srgbClr val="F2C020"/>
                </a:gs>
                <a:gs pos="100000">
                  <a:srgbClr val="BAC82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ED74833-8EE3-4FA9-B6D2-03710E410482}"/>
                </a:ext>
              </a:extLst>
            </p:cNvPr>
            <p:cNvSpPr/>
            <p:nvPr userDrawn="1"/>
          </p:nvSpPr>
          <p:spPr>
            <a:xfrm>
              <a:off x="4416552" y="3269385"/>
              <a:ext cx="5074920" cy="356616"/>
            </a:xfrm>
            <a:prstGeom prst="rect">
              <a:avLst/>
            </a:prstGeom>
            <a:gradFill flip="none" rotWithShape="1">
              <a:gsLst>
                <a:gs pos="0">
                  <a:schemeClr val="tx2"/>
                </a:gs>
                <a:gs pos="100000">
                  <a:schemeClr val="tx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94005B59-B78D-469E-BAA4-E7B2A61E103D}"/>
                </a:ext>
              </a:extLst>
            </p:cNvPr>
            <p:cNvSpPr/>
            <p:nvPr userDrawn="1"/>
          </p:nvSpPr>
          <p:spPr>
            <a:xfrm>
              <a:off x="4414968" y="5318583"/>
              <a:ext cx="5074920" cy="356616"/>
            </a:xfrm>
            <a:prstGeom prst="rect">
              <a:avLst/>
            </a:prstGeom>
            <a:gradFill flip="none" rotWithShape="1">
              <a:gsLst>
                <a:gs pos="0">
                  <a:schemeClr val="tx2"/>
                </a:gs>
                <a:gs pos="52000">
                  <a:schemeClr val="accent3"/>
                </a:gs>
                <a:gs pos="100000">
                  <a:srgbClr val="F2C020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40BE4BEF-834D-4D0F-8E96-F1F8E6600C46}"/>
                </a:ext>
              </a:extLst>
            </p:cNvPr>
            <p:cNvSpPr/>
            <p:nvPr userDrawn="1"/>
          </p:nvSpPr>
          <p:spPr>
            <a:xfrm>
              <a:off x="9448800" y="5317275"/>
              <a:ext cx="2743200" cy="356616"/>
            </a:xfrm>
            <a:prstGeom prst="rect">
              <a:avLst/>
            </a:prstGeom>
            <a:gradFill flip="none" rotWithShape="1">
              <a:gsLst>
                <a:gs pos="0">
                  <a:schemeClr val="accent5"/>
                </a:gs>
                <a:gs pos="100000">
                  <a:srgbClr val="F2C020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A4D6C00-E83E-4187-903F-A0A515BA93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2638" y="2079876"/>
            <a:ext cx="3052087" cy="1475598"/>
          </a:xfr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en-US" noProof="0"/>
              <a:t>CLICK TO EDIT</a:t>
            </a:r>
            <a:br>
              <a:rPr lang="en-US" noProof="0"/>
            </a:br>
            <a:r>
              <a:rPr lang="en-US" noProof="0"/>
              <a:t>MASTER TITLE</a:t>
            </a:r>
            <a:br>
              <a:rPr lang="en-US" noProof="0"/>
            </a:br>
            <a:r>
              <a:rPr lang="en-US" noProof="0"/>
              <a:t>STYLE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0F0DE95-4ED7-482F-BB4E-C1238B352D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1963" y="3587769"/>
            <a:ext cx="1726129" cy="291597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 i="1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20XX-20XX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1F135EA3-D982-467F-B90A-B791DFDDA8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1963" y="3927199"/>
            <a:ext cx="1726129" cy="378571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3 Years Plan</a:t>
            </a:r>
          </a:p>
        </p:txBody>
      </p:sp>
      <p:sp>
        <p:nvSpPr>
          <p:cNvPr id="106" name="Picture Placeholder 104">
            <a:extLst>
              <a:ext uri="{FF2B5EF4-FFF2-40B4-BE49-F238E27FC236}">
                <a16:creationId xmlns:a16="http://schemas.microsoft.com/office/drawing/2014/main" id="{4580320F-7723-4672-AB19-22C87ECD53D3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461963" y="5725379"/>
            <a:ext cx="950912" cy="685800"/>
          </a:xfrm>
          <a:ln w="3556">
            <a:solidFill>
              <a:srgbClr val="454D55"/>
            </a:solidFill>
          </a:ln>
        </p:spPr>
        <p:txBody>
          <a:bodyPr anchor="ctr" anchorCtr="0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108" name="Text Placeholder 42">
            <a:extLst>
              <a:ext uri="{FF2B5EF4-FFF2-40B4-BE49-F238E27FC236}">
                <a16:creationId xmlns:a16="http://schemas.microsoft.com/office/drawing/2014/main" id="{F6CA33C8-1786-4D07-8C52-AE1469894B67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2565129" y="863644"/>
            <a:ext cx="1044000" cy="1044000"/>
          </a:xfrm>
          <a:prstGeom prst="ellipse">
            <a:avLst/>
          </a:prstGeom>
          <a:solidFill>
            <a:srgbClr val="BAC82F"/>
          </a:solidFill>
          <a:ln w="72390">
            <a:solidFill>
              <a:schemeClr val="bg1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lang="ru-RU" sz="2200" kern="1200" dirty="0">
                <a:solidFill>
                  <a:srgbClr val="454D55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20XX</a:t>
            </a:r>
          </a:p>
        </p:txBody>
      </p:sp>
      <p:sp>
        <p:nvSpPr>
          <p:cNvPr id="44" name="Text Placeholder 42">
            <a:extLst>
              <a:ext uri="{FF2B5EF4-FFF2-40B4-BE49-F238E27FC236}">
                <a16:creationId xmlns:a16="http://schemas.microsoft.com/office/drawing/2014/main" id="{62E3BBD0-72BD-45D7-BE15-8B93AFB862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14968" y="843980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rgbClr val="BAC82F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Q1</a:t>
            </a:r>
          </a:p>
        </p:txBody>
      </p:sp>
      <p:sp>
        <p:nvSpPr>
          <p:cNvPr id="80" name="Text Placeholder 7">
            <a:extLst>
              <a:ext uri="{FF2B5EF4-FFF2-40B4-BE49-F238E27FC236}">
                <a16:creationId xmlns:a16="http://schemas.microsoft.com/office/drawing/2014/main" id="{C695E72E-773D-407A-AFA4-EF90ADF9D13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078435" y="436306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rgbClr val="BAC82F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81" name="Text Placeholder 7">
            <a:extLst>
              <a:ext uri="{FF2B5EF4-FFF2-40B4-BE49-F238E27FC236}">
                <a16:creationId xmlns:a16="http://schemas.microsoft.com/office/drawing/2014/main" id="{7463FB1C-AFEB-4EAE-B84D-A1613AF5BA7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78434" y="618756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50" name="Text Placeholder 42">
            <a:extLst>
              <a:ext uri="{FF2B5EF4-FFF2-40B4-BE49-F238E27FC236}">
                <a16:creationId xmlns:a16="http://schemas.microsoft.com/office/drawing/2014/main" id="{12DFAD2F-3ED1-46BF-B662-2E96A42C48E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759136" y="863644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2">
                <a:alpha val="60000"/>
              </a:schemeClr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Q2</a:t>
            </a:r>
          </a:p>
        </p:txBody>
      </p:sp>
      <p:sp>
        <p:nvSpPr>
          <p:cNvPr id="82" name="Text Placeholder 7">
            <a:extLst>
              <a:ext uri="{FF2B5EF4-FFF2-40B4-BE49-F238E27FC236}">
                <a16:creationId xmlns:a16="http://schemas.microsoft.com/office/drawing/2014/main" id="{622FB247-DB8F-4B67-B9EA-5741E1DDBE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422681" y="2025874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rgbClr val="81BF3B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83" name="Text Placeholder 7">
            <a:extLst>
              <a:ext uri="{FF2B5EF4-FFF2-40B4-BE49-F238E27FC236}">
                <a16:creationId xmlns:a16="http://schemas.microsoft.com/office/drawing/2014/main" id="{CE2C8800-C93B-4E93-9AE2-9CBFC1E6D76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422680" y="2208324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49" name="Text Placeholder 42">
            <a:extLst>
              <a:ext uri="{FF2B5EF4-FFF2-40B4-BE49-F238E27FC236}">
                <a16:creationId xmlns:a16="http://schemas.microsoft.com/office/drawing/2014/main" id="{CC1B1148-CFC2-4FF7-8B7C-9502EB6500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03304" y="863644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2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Q3</a:t>
            </a:r>
          </a:p>
        </p:txBody>
      </p:sp>
      <p:sp>
        <p:nvSpPr>
          <p:cNvPr id="84" name="Text Placeholder 7">
            <a:extLst>
              <a:ext uri="{FF2B5EF4-FFF2-40B4-BE49-F238E27FC236}">
                <a16:creationId xmlns:a16="http://schemas.microsoft.com/office/drawing/2014/main" id="{60559160-7568-4A5B-88B4-DBB3C42D5D1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755391" y="437795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rgbClr val="2CA05B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85" name="Text Placeholder 7">
            <a:extLst>
              <a:ext uri="{FF2B5EF4-FFF2-40B4-BE49-F238E27FC236}">
                <a16:creationId xmlns:a16="http://schemas.microsoft.com/office/drawing/2014/main" id="{AED30C6D-348A-4701-A27D-F10DFC175AC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755390" y="618756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46" name="Text Placeholder 42">
            <a:extLst>
              <a:ext uri="{FF2B5EF4-FFF2-40B4-BE49-F238E27FC236}">
                <a16:creationId xmlns:a16="http://schemas.microsoft.com/office/drawing/2014/main" id="{DC934A70-FE40-4A89-9799-1A67234666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47472" y="863644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2">
                <a:lumMod val="75000"/>
              </a:schemeClr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Q4</a:t>
            </a:r>
          </a:p>
        </p:txBody>
      </p:sp>
      <p:sp>
        <p:nvSpPr>
          <p:cNvPr id="86" name="Text Placeholder 7">
            <a:extLst>
              <a:ext uri="{FF2B5EF4-FFF2-40B4-BE49-F238E27FC236}">
                <a16:creationId xmlns:a16="http://schemas.microsoft.com/office/drawing/2014/main" id="{AB11D018-DEEE-4BCE-B5F0-2B33DD39A6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106873" y="2025874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rgbClr val="1B866F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87" name="Text Placeholder 7">
            <a:extLst>
              <a:ext uri="{FF2B5EF4-FFF2-40B4-BE49-F238E27FC236}">
                <a16:creationId xmlns:a16="http://schemas.microsoft.com/office/drawing/2014/main" id="{085539ED-B933-484F-8ECB-700829A52CA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106872" y="2208324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73" name="Text Placeholder 42">
            <a:extLst>
              <a:ext uri="{FF2B5EF4-FFF2-40B4-BE49-F238E27FC236}">
                <a16:creationId xmlns:a16="http://schemas.microsoft.com/office/drawing/2014/main" id="{F3728A77-BAED-49CA-87A0-DFCB220B3A2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705088" y="1917406"/>
            <a:ext cx="1044000" cy="1044000"/>
          </a:xfrm>
          <a:prstGeom prst="ellipse">
            <a:avLst/>
          </a:prstGeom>
          <a:solidFill>
            <a:schemeClr val="tx1"/>
          </a:solidFill>
          <a:ln w="72390">
            <a:solidFill>
              <a:schemeClr val="bg1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lang="ru-RU" sz="2200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20XX</a:t>
            </a:r>
          </a:p>
        </p:txBody>
      </p:sp>
      <p:sp>
        <p:nvSpPr>
          <p:cNvPr id="57" name="Text Placeholder 42">
            <a:extLst>
              <a:ext uri="{FF2B5EF4-FFF2-40B4-BE49-F238E27FC236}">
                <a16:creationId xmlns:a16="http://schemas.microsoft.com/office/drawing/2014/main" id="{D7526F27-FC58-40E7-A76A-47A27D23255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47472" y="2914158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bg2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Q1</a:t>
            </a:r>
          </a:p>
        </p:txBody>
      </p:sp>
      <p:sp>
        <p:nvSpPr>
          <p:cNvPr id="94" name="Text Placeholder 7">
            <a:extLst>
              <a:ext uri="{FF2B5EF4-FFF2-40B4-BE49-F238E27FC236}">
                <a16:creationId xmlns:a16="http://schemas.microsoft.com/office/drawing/2014/main" id="{0D030018-A573-45D1-B6EF-210F3CF92D5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105170" y="4073394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rgbClr val="0C6D8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95" name="Text Placeholder 7">
            <a:extLst>
              <a:ext uri="{FF2B5EF4-FFF2-40B4-BE49-F238E27FC236}">
                <a16:creationId xmlns:a16="http://schemas.microsoft.com/office/drawing/2014/main" id="{91FC8372-90CA-42B7-A237-0BC81F2687C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105169" y="4255844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58" name="Text Placeholder 42">
            <a:extLst>
              <a:ext uri="{FF2B5EF4-FFF2-40B4-BE49-F238E27FC236}">
                <a16:creationId xmlns:a16="http://schemas.microsoft.com/office/drawing/2014/main" id="{242D0BB2-4F17-4A8D-87A7-FADA2CAEC6F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103304" y="2914158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bg2">
                <a:lumMod val="75000"/>
              </a:schemeClr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Q2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7F7CC596-D7AD-4DCE-B864-BB1A6A7C8B15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755390" y="2505648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rgbClr val="403474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91" name="Text Placeholder 7">
            <a:extLst>
              <a:ext uri="{FF2B5EF4-FFF2-40B4-BE49-F238E27FC236}">
                <a16:creationId xmlns:a16="http://schemas.microsoft.com/office/drawing/2014/main" id="{28E66912-ACE9-4007-9A2B-050DC9408A2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755389" y="2688098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59" name="Text Placeholder 42">
            <a:extLst>
              <a:ext uri="{FF2B5EF4-FFF2-40B4-BE49-F238E27FC236}">
                <a16:creationId xmlns:a16="http://schemas.microsoft.com/office/drawing/2014/main" id="{CC1EC2BE-5D73-4D49-B2F2-4DA2785D6EA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759136" y="2914158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1">
                <a:lumMod val="75000"/>
              </a:schemeClr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Q3</a:t>
            </a:r>
          </a:p>
        </p:txBody>
      </p:sp>
      <p:sp>
        <p:nvSpPr>
          <p:cNvPr id="92" name="Text Placeholder 7">
            <a:extLst>
              <a:ext uri="{FF2B5EF4-FFF2-40B4-BE49-F238E27FC236}">
                <a16:creationId xmlns:a16="http://schemas.microsoft.com/office/drawing/2014/main" id="{441FE3C4-7737-4EB6-9280-FAD8852FB4B8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420978" y="4073394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rgbClr val="571B6D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93" name="Text Placeholder 7">
            <a:extLst>
              <a:ext uri="{FF2B5EF4-FFF2-40B4-BE49-F238E27FC236}">
                <a16:creationId xmlns:a16="http://schemas.microsoft.com/office/drawing/2014/main" id="{70EF49EC-F8D8-463F-B786-F2C04C33AEE7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420977" y="4255844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56" name="Text Placeholder 42">
            <a:extLst>
              <a:ext uri="{FF2B5EF4-FFF2-40B4-BE49-F238E27FC236}">
                <a16:creationId xmlns:a16="http://schemas.microsoft.com/office/drawing/2014/main" id="{997AC0B1-99FC-455E-A896-3C370BB38C5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14968" y="2914158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tx2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Q4</a:t>
            </a:r>
          </a:p>
        </p:txBody>
      </p:sp>
      <p:sp>
        <p:nvSpPr>
          <p:cNvPr id="88" name="Text Placeholder 7">
            <a:extLst>
              <a:ext uri="{FF2B5EF4-FFF2-40B4-BE49-F238E27FC236}">
                <a16:creationId xmlns:a16="http://schemas.microsoft.com/office/drawing/2014/main" id="{D66EAED5-741C-44D6-840F-C90C1AF74A2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071198" y="2505648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rgbClr val="6F0066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89" name="Text Placeholder 7">
            <a:extLst>
              <a:ext uri="{FF2B5EF4-FFF2-40B4-BE49-F238E27FC236}">
                <a16:creationId xmlns:a16="http://schemas.microsoft.com/office/drawing/2014/main" id="{7887B0FE-2AB8-455F-8EC7-C8F31FEA27C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71197" y="2688098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75" name="Text Placeholder 42">
            <a:extLst>
              <a:ext uri="{FF2B5EF4-FFF2-40B4-BE49-F238E27FC236}">
                <a16:creationId xmlns:a16="http://schemas.microsoft.com/office/drawing/2014/main" id="{6F1AC56E-6618-4728-A6EA-8B021EB6BCF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188092" y="3979528"/>
            <a:ext cx="1044000" cy="1044000"/>
          </a:xfrm>
          <a:prstGeom prst="ellipse">
            <a:avLst/>
          </a:prstGeom>
          <a:solidFill>
            <a:schemeClr val="tx2"/>
          </a:solidFill>
          <a:ln w="72390">
            <a:solidFill>
              <a:schemeClr val="bg1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lang="ru-RU" sz="2200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20XX</a:t>
            </a:r>
          </a:p>
        </p:txBody>
      </p:sp>
      <p:sp>
        <p:nvSpPr>
          <p:cNvPr id="60" name="Text Placeholder 42">
            <a:extLst>
              <a:ext uri="{FF2B5EF4-FFF2-40B4-BE49-F238E27FC236}">
                <a16:creationId xmlns:a16="http://schemas.microsoft.com/office/drawing/2014/main" id="{DB4C9C65-90B1-4A40-BB7B-DE799076D1B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14968" y="4970360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tx2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Q1</a:t>
            </a:r>
          </a:p>
        </p:txBody>
      </p:sp>
      <p:sp>
        <p:nvSpPr>
          <p:cNvPr id="96" name="Text Placeholder 7">
            <a:extLst>
              <a:ext uri="{FF2B5EF4-FFF2-40B4-BE49-F238E27FC236}">
                <a16:creationId xmlns:a16="http://schemas.microsoft.com/office/drawing/2014/main" id="{E9ED50CB-058A-4C6B-A8E2-0536EC0E40DA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4075657" y="4567759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97" name="Text Placeholder 7">
            <a:extLst>
              <a:ext uri="{FF2B5EF4-FFF2-40B4-BE49-F238E27FC236}">
                <a16:creationId xmlns:a16="http://schemas.microsoft.com/office/drawing/2014/main" id="{04D14365-5F59-4F4F-B237-26A11A2DDDD1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075656" y="4750209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63" name="Text Placeholder 42">
            <a:extLst>
              <a:ext uri="{FF2B5EF4-FFF2-40B4-BE49-F238E27FC236}">
                <a16:creationId xmlns:a16="http://schemas.microsoft.com/office/drawing/2014/main" id="{CFA7DBCF-F797-4B29-8C96-7AC1602BBC8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759136" y="4970360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3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Q2</a:t>
            </a:r>
          </a:p>
        </p:txBody>
      </p:sp>
      <p:sp>
        <p:nvSpPr>
          <p:cNvPr id="100" name="Text Placeholder 7">
            <a:extLst>
              <a:ext uri="{FF2B5EF4-FFF2-40B4-BE49-F238E27FC236}">
                <a16:creationId xmlns:a16="http://schemas.microsoft.com/office/drawing/2014/main" id="{07524528-CBB1-40C1-A6F2-855A4D99478D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423464" y="6121335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101" name="Text Placeholder 7">
            <a:extLst>
              <a:ext uri="{FF2B5EF4-FFF2-40B4-BE49-F238E27FC236}">
                <a16:creationId xmlns:a16="http://schemas.microsoft.com/office/drawing/2014/main" id="{41F799BD-659E-472B-98A7-7C06C2F7458C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5423463" y="6303785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62" name="Text Placeholder 42">
            <a:extLst>
              <a:ext uri="{FF2B5EF4-FFF2-40B4-BE49-F238E27FC236}">
                <a16:creationId xmlns:a16="http://schemas.microsoft.com/office/drawing/2014/main" id="{113ADCA9-C0A6-4FAB-A09E-4DECBD41D73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103304" y="4970360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4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Q3</a:t>
            </a:r>
          </a:p>
        </p:txBody>
      </p:sp>
      <p:sp>
        <p:nvSpPr>
          <p:cNvPr id="98" name="Text Placeholder 7">
            <a:extLst>
              <a:ext uri="{FF2B5EF4-FFF2-40B4-BE49-F238E27FC236}">
                <a16:creationId xmlns:a16="http://schemas.microsoft.com/office/drawing/2014/main" id="{3EC66011-3B65-49CC-8886-E2CCFBFFABD7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6759849" y="4567759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rgbClr val="E8611D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99" name="Text Placeholder 7">
            <a:extLst>
              <a:ext uri="{FF2B5EF4-FFF2-40B4-BE49-F238E27FC236}">
                <a16:creationId xmlns:a16="http://schemas.microsoft.com/office/drawing/2014/main" id="{3B2B5959-E5CC-42A7-B797-463098BE629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759848" y="4750209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61" name="Text Placeholder 42">
            <a:extLst>
              <a:ext uri="{FF2B5EF4-FFF2-40B4-BE49-F238E27FC236}">
                <a16:creationId xmlns:a16="http://schemas.microsoft.com/office/drawing/2014/main" id="{91E8A179-36A3-4D0A-96E7-689F93F9B8F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47472" y="4970360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5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Q4</a:t>
            </a:r>
          </a:p>
        </p:txBody>
      </p:sp>
      <p:sp>
        <p:nvSpPr>
          <p:cNvPr id="102" name="Text Placeholder 7">
            <a:extLst>
              <a:ext uri="{FF2B5EF4-FFF2-40B4-BE49-F238E27FC236}">
                <a16:creationId xmlns:a16="http://schemas.microsoft.com/office/drawing/2014/main" id="{9FDC66A0-D1C5-4C83-BBEE-D079881FADA3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107656" y="6121335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chemeClr val="accent5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103" name="Text Placeholder 7">
            <a:extLst>
              <a:ext uri="{FF2B5EF4-FFF2-40B4-BE49-F238E27FC236}">
                <a16:creationId xmlns:a16="http://schemas.microsoft.com/office/drawing/2014/main" id="{E4E5E736-BFFC-4245-916F-586110128844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8107655" y="6303785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110" name="Text Placeholder 42">
            <a:extLst>
              <a:ext uri="{FF2B5EF4-FFF2-40B4-BE49-F238E27FC236}">
                <a16:creationId xmlns:a16="http://schemas.microsoft.com/office/drawing/2014/main" id="{74922A2C-30D3-4ED0-8443-C57494EB4287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293432" y="4973439"/>
            <a:ext cx="1044000" cy="1044000"/>
          </a:xfrm>
          <a:prstGeom prst="ellipse">
            <a:avLst/>
          </a:prstGeom>
          <a:solidFill>
            <a:schemeClr val="accent5"/>
          </a:solidFill>
          <a:ln w="72390">
            <a:solidFill>
              <a:schemeClr val="bg1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lang="ru-RU" sz="2200" kern="1200" dirty="0">
                <a:solidFill>
                  <a:srgbClr val="454D55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53E081-530B-464A-B47C-C858A60EB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0373A1-F9A6-4E7C-A04F-22454F3A60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05888" y="550858"/>
            <a:ext cx="2743200" cy="176716"/>
          </a:xfrm>
          <a:prstGeom prst="rect">
            <a:avLst/>
          </a:prstGeom>
        </p:spPr>
        <p:txBody>
          <a:bodyPr/>
          <a:lstStyle/>
          <a:p>
            <a:fld id="{F0BF70C0-85C8-4782-A2DC-740B0F58DBF8}" type="datetime1">
              <a:rPr lang="en-US" noProof="0" smtClean="0"/>
              <a:t>1/6/2022</a:t>
            </a:fld>
            <a:endParaRPr lang="en-US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9BF57F-FEA7-4D09-AA29-F32AA5577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428B-5ACF-4E79-A091-05E2328DA75D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982000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AC5166-4796-40D2-A50C-05DACE2C6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258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836682-CE55-4994-889B-5D188C3E4F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753088"/>
            <a:ext cx="10515600" cy="23414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1F9231-8DF4-411E-8324-453AB042A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5888" y="577752"/>
            <a:ext cx="2743200" cy="1767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i="1">
                <a:solidFill>
                  <a:srgbClr val="454D55"/>
                </a:solidFill>
              </a:defRPr>
            </a:lvl1pPr>
          </a:lstStyle>
          <a:p>
            <a:fld id="{8BF4B2BE-5503-4E92-A98A-CA19FA0A1E48}" type="datetime1">
              <a:rPr lang="en-US" noProof="0" smtClean="0"/>
              <a:pPr/>
              <a:t>1/6/2022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0475F0-EE3A-4617-AFAB-40BF7C1487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005888" y="392469"/>
            <a:ext cx="2743200" cy="17671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 i="1">
                <a:solidFill>
                  <a:srgbClr val="454D55"/>
                </a:solidFill>
              </a:defRPr>
            </a:lvl1pPr>
          </a:lstStyle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A07E7D-9F5C-43AC-A03A-432F6CB449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42913" y="392470"/>
            <a:ext cx="395287" cy="17671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900" i="1">
                <a:solidFill>
                  <a:srgbClr val="454D55"/>
                </a:solidFill>
              </a:defRPr>
            </a:lvl1pPr>
          </a:lstStyle>
          <a:p>
            <a:fld id="{93C1428B-5ACF-4E79-A091-05E2328DA75D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557435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78" userDrawn="1">
          <p15:clr>
            <a:srgbClr val="F26B43"/>
          </p15:clr>
        </p15:guide>
        <p15:guide id="2" pos="279" userDrawn="1">
          <p15:clr>
            <a:srgbClr val="F26B43"/>
          </p15:clr>
        </p15:guide>
        <p15:guide id="3" pos="7401" userDrawn="1">
          <p15:clr>
            <a:srgbClr val="F26B43"/>
          </p15:clr>
        </p15:guide>
        <p15:guide id="4" orient="horz" pos="40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6CB4C-B5E1-4756-815D-BC6EC8E78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5" y="1472022"/>
            <a:ext cx="3052087" cy="1475598"/>
          </a:xfrm>
        </p:spPr>
        <p:txBody>
          <a:bodyPr/>
          <a:lstStyle/>
          <a:p>
            <a:r>
              <a:rPr lang="en-US" dirty="0"/>
              <a:t>YR 11 TEXTILES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CD4784F-41FE-47AC-B617-00EA570D30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0425" y="2738542"/>
            <a:ext cx="4193803" cy="930436"/>
          </a:xfrm>
        </p:spPr>
        <p:txBody>
          <a:bodyPr>
            <a:normAutofit/>
          </a:bodyPr>
          <a:lstStyle/>
          <a:p>
            <a:r>
              <a:rPr lang="en-US" sz="1400" dirty="0"/>
              <a:t>Texture and the Environment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FA8FF1C-735A-4A06-B94C-EA601032196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80005" y="2970774"/>
            <a:ext cx="3021347" cy="378571"/>
          </a:xfrm>
        </p:spPr>
        <p:txBody>
          <a:bodyPr>
            <a:normAutofit fontScale="92500"/>
          </a:bodyPr>
          <a:lstStyle/>
          <a:p>
            <a:r>
              <a:rPr lang="en-US" dirty="0"/>
              <a:t>Skills &amp; Inspiration Overview </a:t>
            </a:r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AB47DC31-EE68-48D8-9468-C2B842A23804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/>
        <p:txBody>
          <a:bodyPr/>
          <a:lstStyle/>
          <a:p>
            <a:r>
              <a:rPr lang="en-US" dirty="0"/>
              <a:t>YR 12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747846D-FA06-4686-A47D-5A668FD95FE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CYCLE 3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25D376EC-609C-46F1-A4A6-22B3BCBA9777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6868458" y="2396970"/>
            <a:ext cx="1726129" cy="204276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411452"/>
                </a:solidFill>
              </a:rPr>
              <a:t>EXPERIMENT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8BD9AA2-DFE1-412D-BB95-7989BA1E603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756362" y="2886384"/>
            <a:ext cx="1044000" cy="1044000"/>
          </a:xfrm>
        </p:spPr>
        <p:txBody>
          <a:bodyPr/>
          <a:lstStyle/>
          <a:p>
            <a:r>
              <a:rPr lang="en-US" dirty="0"/>
              <a:t>AO3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DDFF132-912B-4B2B-B3E5-D1AB199B58C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209524" y="2911408"/>
            <a:ext cx="1044000" cy="1044000"/>
          </a:xfrm>
        </p:spPr>
        <p:txBody>
          <a:bodyPr/>
          <a:lstStyle/>
          <a:p>
            <a:r>
              <a:rPr lang="en-US" dirty="0"/>
              <a:t>AO2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950DBC3-6438-47ED-BA7E-BBD7E08290D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610041" y="2944449"/>
            <a:ext cx="1092878" cy="1044000"/>
          </a:xfrm>
        </p:spPr>
        <p:txBody>
          <a:bodyPr/>
          <a:lstStyle/>
          <a:p>
            <a:r>
              <a:rPr lang="en-US" dirty="0"/>
              <a:t>A01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71435C51-CB8E-41E5-8C00-34ADCC273A32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4414968" y="1741011"/>
            <a:ext cx="5303534" cy="930435"/>
          </a:xfrm>
        </p:spPr>
        <p:txBody>
          <a:bodyPr>
            <a:normAutofit/>
          </a:bodyPr>
          <a:lstStyle/>
          <a:p>
            <a:r>
              <a:rPr lang="en-US" sz="2400" dirty="0"/>
              <a:t>EXTERNALLY SET EXAM</a:t>
            </a:r>
          </a:p>
        </p:txBody>
      </p:sp>
      <p:sp>
        <p:nvSpPr>
          <p:cNvPr id="95" name="Text Placeholder 94">
            <a:extLst>
              <a:ext uri="{FF2B5EF4-FFF2-40B4-BE49-F238E27FC236}">
                <a16:creationId xmlns:a16="http://schemas.microsoft.com/office/drawing/2014/main" id="{7C0ECD94-A4CB-4FB7-A7F7-AA32C0ED85DB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CYCLE 2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E0624EF-8210-444B-9BC7-2C144038C2F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/>
              <a:t>Q1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DF4A9D67-1B01-4CF8-AC0D-C7E518691F63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5377175" y="4738347"/>
            <a:ext cx="1726129" cy="20427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TRANSFORM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7073D15E-3E59-4781-BA50-8D741A373A3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59136" y="4979535"/>
            <a:ext cx="1044000" cy="1044000"/>
          </a:xfrm>
        </p:spPr>
        <p:txBody>
          <a:bodyPr/>
          <a:lstStyle/>
          <a:p>
            <a:r>
              <a:rPr lang="en-US" dirty="0"/>
              <a:t>Q2</a:t>
            </a:r>
          </a:p>
        </p:txBody>
      </p:sp>
      <p:sp>
        <p:nvSpPr>
          <p:cNvPr id="41" name="Text Placeholder 40">
            <a:extLst>
              <a:ext uri="{FF2B5EF4-FFF2-40B4-BE49-F238E27FC236}">
                <a16:creationId xmlns:a16="http://schemas.microsoft.com/office/drawing/2014/main" id="{D183E534-6B6A-4814-BF59-57A6E38C5B02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5944210" y="6126902"/>
            <a:ext cx="3362188" cy="525798"/>
          </a:xfrm>
        </p:spPr>
        <p:txBody>
          <a:bodyPr>
            <a:normAutofit/>
          </a:bodyPr>
          <a:lstStyle/>
          <a:p>
            <a:r>
              <a:rPr lang="en-US" dirty="0"/>
              <a:t>IDENTITY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ACEF7EF-E8CB-4008-A749-3586789460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/>
              <a:t>Q3</a:t>
            </a:r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96FA5D30-6CB0-4EEA-AB74-670C4C1A6E09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8147304" y="4668095"/>
            <a:ext cx="1726129" cy="20427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LANDSCAPES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A15ADFC7-484C-4FB9-A3C1-CDAA545F73F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447472" y="4943402"/>
            <a:ext cx="1044000" cy="1044000"/>
          </a:xfrm>
        </p:spPr>
        <p:txBody>
          <a:bodyPr/>
          <a:lstStyle/>
          <a:p>
            <a:r>
              <a:rPr lang="en-US" dirty="0"/>
              <a:t>Q4</a:t>
            </a:r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22CF05B5-E92D-4FD2-A21C-956D8E8321A7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8400201" y="6110440"/>
            <a:ext cx="3112750" cy="297753"/>
          </a:xfrm>
        </p:spPr>
        <p:txBody>
          <a:bodyPr>
            <a:noAutofit/>
          </a:bodyPr>
          <a:lstStyle/>
          <a:p>
            <a:r>
              <a:rPr lang="en-US" dirty="0"/>
              <a:t>MOCK EXAM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00E93532-CE49-4B9B-B7CE-189B4CACB360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8967256" y="6371585"/>
            <a:ext cx="1994623" cy="311915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Students respond to one of the following starting points; Landscapes, Identity, Transform, Pattern</a:t>
            </a:r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80356F4D-EF6F-4CA4-9F12-1144AB06B635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CYCLE 1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003659-1C3C-40E5-BE1B-1DCC6A9CA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i="0" dirty="0"/>
              <a:t>CREATIVE ARTS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0B8AAA-F436-42D2-B561-5E65C6A01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i="0" dirty="0" err="1"/>
              <a:t>Coombeshead</a:t>
            </a:r>
            <a:r>
              <a:rPr lang="en-US" i="0" dirty="0"/>
              <a:t> Academy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3FD034-B9C1-41DF-9CA6-A5C81E6FC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0</a:t>
            </a:r>
            <a:fld id="{93C1428B-5ACF-4E79-A091-05E2328DA75D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63" name="Picture 4" descr="Bulb light vector icon. Lighting Electric lamp. Electricity, shine. Light  Bulb icon vector , #ad, #icon, #Light… | Light bulb icon, Light bulb logo,  Technology icon">
            <a:extLst>
              <a:ext uri="{FF2B5EF4-FFF2-40B4-BE49-F238E27FC236}">
                <a16:creationId xmlns:a16="http://schemas.microsoft.com/office/drawing/2014/main" id="{02763641-DB6E-C84C-B23C-A0E63F2CA1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25" t="14695" r="16144" b="14597"/>
          <a:stretch/>
        </p:blipFill>
        <p:spPr bwMode="auto">
          <a:xfrm>
            <a:off x="159042" y="5144593"/>
            <a:ext cx="555135" cy="605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830E2636-8A45-714E-96BA-50D8266903E5}"/>
              </a:ext>
            </a:extLst>
          </p:cNvPr>
          <p:cNvSpPr txBox="1"/>
          <p:nvPr/>
        </p:nvSpPr>
        <p:spPr>
          <a:xfrm>
            <a:off x="793378" y="5092077"/>
            <a:ext cx="9918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Learning how to create original artwork inspired by the work of others</a:t>
            </a:r>
          </a:p>
        </p:txBody>
      </p:sp>
      <p:pic>
        <p:nvPicPr>
          <p:cNvPr id="65" name="Picture 2" descr="Speech Bubble Comments - SVG - iconmonstr">
            <a:extLst>
              <a:ext uri="{FF2B5EF4-FFF2-40B4-BE49-F238E27FC236}">
                <a16:creationId xmlns:a16="http://schemas.microsoft.com/office/drawing/2014/main" id="{E3DA1104-30AE-D248-AB59-BF9DC9644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42" y="4360027"/>
            <a:ext cx="561438" cy="561438"/>
          </a:xfrm>
          <a:prstGeom prst="rect">
            <a:avLst/>
          </a:prstGeom>
          <a:noFill/>
          <a:effectLst/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45FE2ADB-792A-5F4E-B860-A5B7BAFDF91F}"/>
              </a:ext>
            </a:extLst>
          </p:cNvPr>
          <p:cNvSpPr txBox="1"/>
          <p:nvPr/>
        </p:nvSpPr>
        <p:spPr>
          <a:xfrm>
            <a:off x="779549" y="4360027"/>
            <a:ext cx="11417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Developing how to talk and write about your own and other’s work</a:t>
            </a:r>
          </a:p>
        </p:txBody>
      </p:sp>
      <p:pic>
        <p:nvPicPr>
          <p:cNvPr id="67" name="Picture 10" descr="Checklist Icon of Line style - Available in SVG, PNG, EPS, AI &amp; Icon fonts">
            <a:extLst>
              <a:ext uri="{FF2B5EF4-FFF2-40B4-BE49-F238E27FC236}">
                <a16:creationId xmlns:a16="http://schemas.microsoft.com/office/drawing/2014/main" id="{4E85A525-0B1E-7048-BE49-ED0368C62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23" y="5955484"/>
            <a:ext cx="645076" cy="645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id="{6928099E-A932-C14D-952A-A06C949EF038}"/>
              </a:ext>
            </a:extLst>
          </p:cNvPr>
          <p:cNvSpPr txBox="1"/>
          <p:nvPr/>
        </p:nvSpPr>
        <p:spPr>
          <a:xfrm>
            <a:off x="793940" y="5987402"/>
            <a:ext cx="990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Learning how to evaluate your own and others work</a:t>
            </a:r>
          </a:p>
        </p:txBody>
      </p:sp>
      <p:pic>
        <p:nvPicPr>
          <p:cNvPr id="69" name="Picture 4" descr="Pencil line black icon 330430 - Download Free Vectors, Clipart Graphics &amp;  Vector Art">
            <a:extLst>
              <a:ext uri="{FF2B5EF4-FFF2-40B4-BE49-F238E27FC236}">
                <a16:creationId xmlns:a16="http://schemas.microsoft.com/office/drawing/2014/main" id="{CF7DC924-0E63-414E-AD03-7844C176F0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29" y="3563339"/>
            <a:ext cx="521951" cy="521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TextBox 69">
            <a:extLst>
              <a:ext uri="{FF2B5EF4-FFF2-40B4-BE49-F238E27FC236}">
                <a16:creationId xmlns:a16="http://schemas.microsoft.com/office/drawing/2014/main" id="{52CFA9DF-B88F-F746-9560-170C6C8E79A9}"/>
              </a:ext>
            </a:extLst>
          </p:cNvPr>
          <p:cNvSpPr txBox="1"/>
          <p:nvPr/>
        </p:nvSpPr>
        <p:spPr>
          <a:xfrm>
            <a:off x="770011" y="3429000"/>
            <a:ext cx="11417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Learn how to apply and experiment with the Visual Elements through a variety of skills, techniques and processes</a:t>
            </a:r>
          </a:p>
        </p:txBody>
      </p:sp>
      <p:sp>
        <p:nvSpPr>
          <p:cNvPr id="58" name="Arrow: Right 57">
            <a:extLst>
              <a:ext uri="{FF2B5EF4-FFF2-40B4-BE49-F238E27FC236}">
                <a16:creationId xmlns:a16="http://schemas.microsoft.com/office/drawing/2014/main" id="{D15F9EC5-C9F5-4E86-BDF7-EC8D6DEA2BC1}"/>
              </a:ext>
            </a:extLst>
          </p:cNvPr>
          <p:cNvSpPr/>
          <p:nvPr/>
        </p:nvSpPr>
        <p:spPr>
          <a:xfrm rot="10800000">
            <a:off x="282530" y="1277397"/>
            <a:ext cx="2066431" cy="223919"/>
          </a:xfrm>
          <a:prstGeom prst="rightArrow">
            <a:avLst/>
          </a:prstGeom>
          <a:solidFill>
            <a:srgbClr val="0C6D82"/>
          </a:solidFill>
          <a:ln w="72390">
            <a:solidFill>
              <a:srgbClr val="0C6D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Text Placeholder 36">
            <a:extLst>
              <a:ext uri="{FF2B5EF4-FFF2-40B4-BE49-F238E27FC236}">
                <a16:creationId xmlns:a16="http://schemas.microsoft.com/office/drawing/2014/main" id="{714C59B7-6DC8-4AE5-8E54-BF9E665F4B0E}"/>
              </a:ext>
            </a:extLst>
          </p:cNvPr>
          <p:cNvSpPr txBox="1">
            <a:spLocks/>
          </p:cNvSpPr>
          <p:nvPr/>
        </p:nvSpPr>
        <p:spPr>
          <a:xfrm>
            <a:off x="4098009" y="6157178"/>
            <a:ext cx="1726129" cy="204276"/>
          </a:xfrm>
          <a:prstGeom prst="rect">
            <a:avLst/>
          </a:prstGeom>
        </p:spPr>
        <p:txBody>
          <a:bodyPr vert="horz" lIns="0" tIns="0" rIns="0" bIns="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PATTERN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3569234-BA6A-4B1B-A6E9-6AA810EB08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86572" y="4957798"/>
            <a:ext cx="838632" cy="1014730"/>
          </a:xfrm>
          <a:prstGeom prst="ellipse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6BD964C-8792-491C-8937-5EC2185901F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23398" y="4991770"/>
            <a:ext cx="1044000" cy="1026627"/>
          </a:xfrm>
          <a:prstGeom prst="ellipse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1078E25-C99A-4AAE-95E3-1436193F10B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75227" y="5092077"/>
            <a:ext cx="847191" cy="847191"/>
          </a:xfrm>
          <a:prstGeom prst="ellipse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64102572-749C-4152-BC45-14F1A27A865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73043" y="5009444"/>
            <a:ext cx="965831" cy="965831"/>
          </a:xfrm>
          <a:prstGeom prst="ellipse">
            <a:avLst/>
          </a:prstGeom>
        </p:spPr>
      </p:pic>
      <p:sp>
        <p:nvSpPr>
          <p:cNvPr id="56" name="Text Placeholder 55">
            <a:extLst>
              <a:ext uri="{FF2B5EF4-FFF2-40B4-BE49-F238E27FC236}">
                <a16:creationId xmlns:a16="http://schemas.microsoft.com/office/drawing/2014/main" id="{B503910F-AD70-4397-90DC-222511DB9BA2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5301629" y="4076412"/>
            <a:ext cx="1726129" cy="204276"/>
          </a:xfrm>
        </p:spPr>
        <p:txBody>
          <a:bodyPr>
            <a:normAutofit lnSpcReduction="10000"/>
          </a:bodyPr>
          <a:lstStyle/>
          <a:p>
            <a:r>
              <a:rPr lang="en-GB" dirty="0"/>
              <a:t>RESEARCH</a:t>
            </a:r>
          </a:p>
        </p:txBody>
      </p:sp>
      <p:sp>
        <p:nvSpPr>
          <p:cNvPr id="77" name="Text Placeholder 34">
            <a:extLst>
              <a:ext uri="{FF2B5EF4-FFF2-40B4-BE49-F238E27FC236}">
                <a16:creationId xmlns:a16="http://schemas.microsoft.com/office/drawing/2014/main" id="{BF0FA854-91DE-48E3-AF2F-A8EE908BB5D4}"/>
              </a:ext>
            </a:extLst>
          </p:cNvPr>
          <p:cNvSpPr txBox="1">
            <a:spLocks/>
          </p:cNvSpPr>
          <p:nvPr/>
        </p:nvSpPr>
        <p:spPr>
          <a:xfrm>
            <a:off x="8475833" y="4033751"/>
            <a:ext cx="1726129" cy="204276"/>
          </a:xfrm>
          <a:prstGeom prst="rect">
            <a:avLst/>
          </a:prstGeom>
        </p:spPr>
        <p:txBody>
          <a:bodyPr vert="horz" lIns="0" tIns="0" rIns="0" bIns="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 kern="1200">
                <a:solidFill>
                  <a:srgbClr val="0C6D82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16435E"/>
                </a:solidFill>
              </a:rPr>
              <a:t>RECORD</a:t>
            </a:r>
          </a:p>
        </p:txBody>
      </p:sp>
      <p:sp>
        <p:nvSpPr>
          <p:cNvPr id="76" name="Text Placeholder 75">
            <a:extLst>
              <a:ext uri="{FF2B5EF4-FFF2-40B4-BE49-F238E27FC236}">
                <a16:creationId xmlns:a16="http://schemas.microsoft.com/office/drawing/2014/main" id="{33B55368-8366-46F4-A3F7-04FBCB84300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889446" y="850612"/>
            <a:ext cx="1044000" cy="1044000"/>
          </a:xfrm>
        </p:spPr>
        <p:txBody>
          <a:bodyPr/>
          <a:lstStyle/>
          <a:p>
            <a:r>
              <a:rPr lang="en-GB" dirty="0"/>
              <a:t>AO4</a:t>
            </a:r>
          </a:p>
        </p:txBody>
      </p:sp>
      <p:sp>
        <p:nvSpPr>
          <p:cNvPr id="86" name="Text Placeholder 34">
            <a:extLst>
              <a:ext uri="{FF2B5EF4-FFF2-40B4-BE49-F238E27FC236}">
                <a16:creationId xmlns:a16="http://schemas.microsoft.com/office/drawing/2014/main" id="{E730549B-1937-455E-80EF-D919503273B0}"/>
              </a:ext>
            </a:extLst>
          </p:cNvPr>
          <p:cNvSpPr txBox="1">
            <a:spLocks/>
          </p:cNvSpPr>
          <p:nvPr/>
        </p:nvSpPr>
        <p:spPr>
          <a:xfrm>
            <a:off x="8562139" y="2013192"/>
            <a:ext cx="1726129" cy="204276"/>
          </a:xfrm>
          <a:prstGeom prst="rect">
            <a:avLst/>
          </a:prstGeom>
        </p:spPr>
        <p:txBody>
          <a:bodyPr vert="horz" lIns="0" tIns="0" rIns="0" bIns="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 kern="1200">
                <a:solidFill>
                  <a:srgbClr val="0C6D82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16435E"/>
                </a:solidFill>
              </a:rPr>
              <a:t>RESPONSE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77A2B0D-6F8D-4FB5-B682-8ED89DACD740}"/>
              </a:ext>
            </a:extLst>
          </p:cNvPr>
          <p:cNvSpPr/>
          <p:nvPr/>
        </p:nvSpPr>
        <p:spPr>
          <a:xfrm>
            <a:off x="4975427" y="4212902"/>
            <a:ext cx="23877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" i="1" dirty="0"/>
              <a:t>Collect images, research further artists/concepts.  Record via drawing and other mediums</a:t>
            </a:r>
          </a:p>
        </p:txBody>
      </p: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3004C31C-41EC-486E-8E5F-FDA5BB2DF072}"/>
              </a:ext>
            </a:extLst>
          </p:cNvPr>
          <p:cNvSpPr txBox="1">
            <a:spLocks/>
          </p:cNvSpPr>
          <p:nvPr/>
        </p:nvSpPr>
        <p:spPr>
          <a:xfrm>
            <a:off x="7915708" y="4228418"/>
            <a:ext cx="2947903" cy="1760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1" kern="1200">
                <a:solidFill>
                  <a:srgbClr val="454D55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900" dirty="0"/>
              <a:t>Make recordings by documenting ideas, completing observational drawing, photoshoots, techniques &amp; processes</a:t>
            </a:r>
          </a:p>
        </p:txBody>
      </p:sp>
      <p:sp>
        <p:nvSpPr>
          <p:cNvPr id="50" name="Text Placeholder 24">
            <a:extLst>
              <a:ext uri="{FF2B5EF4-FFF2-40B4-BE49-F238E27FC236}">
                <a16:creationId xmlns:a16="http://schemas.microsoft.com/office/drawing/2014/main" id="{306B37C3-80E5-40D2-90BB-BA913058161E}"/>
              </a:ext>
            </a:extLst>
          </p:cNvPr>
          <p:cNvSpPr txBox="1">
            <a:spLocks/>
          </p:cNvSpPr>
          <p:nvPr/>
        </p:nvSpPr>
        <p:spPr>
          <a:xfrm>
            <a:off x="6589334" y="2607764"/>
            <a:ext cx="2167028" cy="303243"/>
          </a:xfrm>
          <a:prstGeom prst="rect">
            <a:avLst/>
          </a:prstGeom>
        </p:spPr>
        <p:txBody>
          <a:bodyPr vert="horz" lIns="0" tIns="0" rIns="0" bIns="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1" kern="1200">
                <a:solidFill>
                  <a:srgbClr val="454D55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Experiment with appropriate techniques and media.  Refine along the way.</a:t>
            </a:r>
          </a:p>
        </p:txBody>
      </p:sp>
      <p:sp>
        <p:nvSpPr>
          <p:cNvPr id="51" name="Text Placeholder 17">
            <a:extLst>
              <a:ext uri="{FF2B5EF4-FFF2-40B4-BE49-F238E27FC236}">
                <a16:creationId xmlns:a16="http://schemas.microsoft.com/office/drawing/2014/main" id="{4E25527A-E2D6-46B7-B47C-5FED7CD7E453}"/>
              </a:ext>
            </a:extLst>
          </p:cNvPr>
          <p:cNvSpPr txBox="1">
            <a:spLocks/>
          </p:cNvSpPr>
          <p:nvPr/>
        </p:nvSpPr>
        <p:spPr>
          <a:xfrm>
            <a:off x="8526594" y="2212664"/>
            <a:ext cx="1726129" cy="176047"/>
          </a:xfrm>
          <a:prstGeom prst="rect">
            <a:avLst/>
          </a:prstGeom>
        </p:spPr>
        <p:txBody>
          <a:bodyPr vert="horz" lIns="0" tIns="0" rIns="0" bIns="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1" kern="1200">
                <a:solidFill>
                  <a:srgbClr val="454D55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Complete a 10 hour exam to create a final outcome. </a:t>
            </a:r>
          </a:p>
        </p:txBody>
      </p:sp>
    </p:spTree>
    <p:extLst>
      <p:ext uri="{BB962C8B-B14F-4D97-AF65-F5344CB8AC3E}">
        <p14:creationId xmlns:p14="http://schemas.microsoft.com/office/powerpoint/2010/main" val="2577176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7">
      <a:dk1>
        <a:srgbClr val="0C6D82"/>
      </a:dk1>
      <a:lt1>
        <a:srgbClr val="FFFFFF"/>
      </a:lt1>
      <a:dk2>
        <a:srgbClr val="6F0066"/>
      </a:dk2>
      <a:lt2>
        <a:srgbClr val="1E597D"/>
      </a:lt2>
      <a:accent1>
        <a:srgbClr val="571B6D"/>
      </a:accent1>
      <a:accent2>
        <a:srgbClr val="2CA05B"/>
      </a:accent2>
      <a:accent3>
        <a:srgbClr val="C90B24"/>
      </a:accent3>
      <a:accent4>
        <a:srgbClr val="E8611D"/>
      </a:accent4>
      <a:accent5>
        <a:srgbClr val="F39D21"/>
      </a:accent5>
      <a:accent6>
        <a:srgbClr val="1B866F"/>
      </a:accent6>
      <a:hlink>
        <a:srgbClr val="0C6D82"/>
      </a:hlink>
      <a:folHlink>
        <a:srgbClr val="0C6D82"/>
      </a:folHlink>
    </a:clrScheme>
    <a:fontScheme name="Custom 10">
      <a:majorFont>
        <a:latin typeface="Franklin Gothic Dem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72390">
          <a:solidFill>
            <a:srgbClr val="454D55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M16411242_Colorful product roadmap timeline_SL_V1.pptx" id="{6D8823AB-3E34-4E8D-AE3C-7D7916AE70B3}" vid="{BC540765-6631-455E-9814-9685D6B351E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41B974E9B42DF42A6DCCCB579A3E4C6" ma:contentTypeVersion="6" ma:contentTypeDescription="Create a new document." ma:contentTypeScope="" ma:versionID="52a258d1763cccd831a686852d7ddcef">
  <xsd:schema xmlns:xsd="http://www.w3.org/2001/XMLSchema" xmlns:xs="http://www.w3.org/2001/XMLSchema" xmlns:p="http://schemas.microsoft.com/office/2006/metadata/properties" xmlns:ns2="f6dbf1d6-2ce5-40df-9cc9-9bb34b01c2e0" xmlns:ns3="9ad13610-ae9a-4e71-a8d9-9480d9997d77" targetNamespace="http://schemas.microsoft.com/office/2006/metadata/properties" ma:root="true" ma:fieldsID="9fa17866a8f4b6d3f626960390c2734e" ns2:_="" ns3:_="">
    <xsd:import namespace="f6dbf1d6-2ce5-40df-9cc9-9bb34b01c2e0"/>
    <xsd:import namespace="9ad13610-ae9a-4e71-a8d9-9480d9997d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dbf1d6-2ce5-40df-9cc9-9bb34b01c2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3610-ae9a-4e71-a8d9-9480d9997d7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D06333E-AAC1-4B6E-8D98-11D5906DDE0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295D93D-083A-4655-80BC-61802CF478B4}"/>
</file>

<file path=customXml/itemProps3.xml><?xml version="1.0" encoding="utf-8"?>
<ds:datastoreItem xmlns:ds="http://schemas.openxmlformats.org/officeDocument/2006/customXml" ds:itemID="{7AAB77C9-F236-42C1-829A-F94CF9ADFAB4}">
  <ds:schemaRefs>
    <ds:schemaRef ds:uri="http://purl.org/dc/elements/1.1/"/>
    <ds:schemaRef ds:uri="http://www.w3.org/XML/1998/namespace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466143c1-ea33-46f9-b8e5-4e5286a1f456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Colorful product roadmap timeline </Template>
  <TotalTime>0</TotalTime>
  <Words>168</Words>
  <Application>Microsoft Office PowerPoint</Application>
  <PresentationFormat>Widescreen</PresentationFormat>
  <Paragraphs>38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Franklin Gothic Demi</vt:lpstr>
      <vt:lpstr>Segoe UI</vt:lpstr>
      <vt:lpstr>Office Theme</vt:lpstr>
      <vt:lpstr>YR 11 TEXTILES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2020-07-03T13:21:56Z</dcterms:created>
  <dcterms:modified xsi:type="dcterms:W3CDTF">2022-01-06T09:24:42Z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0x010100D41B974E9B42DF42A6DCCCB579A3E4C6</vt:lpwstr>
  </property>
</Properties>
</file>