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media/image3.jpg" ContentType="image/jpeg"/>
  <Override PartName="/ppt/media/image4.jpg" ContentType="image/jpeg"/>
  <Override PartName="/ppt/media/image5.jpg" ContentType="image/jpeg"/>
  <Override PartName="/ppt/media/image6.jpg" ContentType="image/jpeg"/>
  <Override PartName="/ppt/media/image7.jpg" ContentType="image/jpeg"/>
  <Override PartName="/ppt/media/image8.jpg" ContentType="image/jpeg"/>
  <Override PartName="/ppt/media/image9.jpg" ContentType="image/jpeg"/>
  <Override PartName="/ppt/media/image10.jpg" ContentType="image/jpeg"/>
  <Override PartName="/ppt/media/image11.jpg" ContentType="image/jpeg"/>
  <Override PartName="/ppt/media/image12.jpg" ContentType="image/jpeg"/>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10693400" cy="15125700"/>
  <p:notesSz cx="10693400" cy="15125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59"/>
    <p:restoredTop sz="95833"/>
  </p:normalViewPr>
  <p:slideViewPr>
    <p:cSldViewPr>
      <p:cViewPr varScale="1">
        <p:scale>
          <a:sx n="58" d="100"/>
          <a:sy n="58" d="100"/>
        </p:scale>
        <p:origin x="4024" y="2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758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0" y="0"/>
            <a:ext cx="4632325" cy="758825"/>
          </a:xfrm>
          <a:prstGeom prst="rect">
            <a:avLst/>
          </a:prstGeom>
        </p:spPr>
        <p:txBody>
          <a:bodyPr vert="horz" lIns="91440" tIns="45720" rIns="91440" bIns="45720" rtlCol="0"/>
          <a:lstStyle>
            <a:lvl1pPr algn="r">
              <a:defRPr sz="1200"/>
            </a:lvl1pPr>
          </a:lstStyle>
          <a:p>
            <a:fld id="{4C0263EB-46F8-B549-B169-5F13343CF4F4}" type="datetimeFigureOut">
              <a:rPr lang="en-US" smtClean="0"/>
              <a:t>8/31/22</a:t>
            </a:fld>
            <a:endParaRPr lang="en-US"/>
          </a:p>
        </p:txBody>
      </p:sp>
      <p:sp>
        <p:nvSpPr>
          <p:cNvPr id="4" name="Slide Image Placeholder 3"/>
          <p:cNvSpPr>
            <a:spLocks noGrp="1" noRot="1" noChangeAspect="1"/>
          </p:cNvSpPr>
          <p:nvPr>
            <p:ph type="sldImg" idx="2"/>
          </p:nvPr>
        </p:nvSpPr>
        <p:spPr>
          <a:xfrm>
            <a:off x="3541713" y="1890713"/>
            <a:ext cx="3609975" cy="5105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7278688"/>
            <a:ext cx="8553450" cy="59563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4366875"/>
            <a:ext cx="4633913" cy="758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0" y="14366875"/>
            <a:ext cx="4632325" cy="758825"/>
          </a:xfrm>
          <a:prstGeom prst="rect">
            <a:avLst/>
          </a:prstGeom>
        </p:spPr>
        <p:txBody>
          <a:bodyPr vert="horz" lIns="91440" tIns="45720" rIns="91440" bIns="45720" rtlCol="0" anchor="b"/>
          <a:lstStyle>
            <a:lvl1pPr algn="r">
              <a:defRPr sz="1200"/>
            </a:lvl1pPr>
          </a:lstStyle>
          <a:p>
            <a:fld id="{04CE63C1-2615-F445-811A-3ECD9E63F41B}" type="slidenum">
              <a:rPr lang="en-US" smtClean="0"/>
              <a:t>‹#›</a:t>
            </a:fld>
            <a:endParaRPr lang="en-US"/>
          </a:p>
        </p:txBody>
      </p:sp>
    </p:spTree>
    <p:extLst>
      <p:ext uri="{BB962C8B-B14F-4D97-AF65-F5344CB8AC3E}">
        <p14:creationId xmlns:p14="http://schemas.microsoft.com/office/powerpoint/2010/main" val="2441458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CE63C1-2615-F445-811A-3ECD9E63F41B}" type="slidenum">
              <a:rPr lang="en-US" smtClean="0"/>
              <a:t>1</a:t>
            </a:fld>
            <a:endParaRPr lang="en-US"/>
          </a:p>
        </p:txBody>
      </p:sp>
    </p:spTree>
    <p:extLst>
      <p:ext uri="{BB962C8B-B14F-4D97-AF65-F5344CB8AC3E}">
        <p14:creationId xmlns:p14="http://schemas.microsoft.com/office/powerpoint/2010/main" val="8333234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Year group 7-9">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428096F0-A236-F042-A955-F91E8CA8F893}"/>
              </a:ext>
            </a:extLst>
          </p:cNvPr>
          <p:cNvSpPr txBox="1"/>
          <p:nvPr userDrawn="1"/>
        </p:nvSpPr>
        <p:spPr>
          <a:xfrm>
            <a:off x="6954290" y="14093721"/>
            <a:ext cx="3370579" cy="609600"/>
          </a:xfrm>
          <a:prstGeom prst="rect">
            <a:avLst/>
          </a:prstGeom>
        </p:spPr>
        <p:txBody>
          <a:bodyPr vert="horz" wrap="square" lIns="0" tIns="43180" rIns="0" bIns="0" rtlCol="0">
            <a:spAutoFit/>
          </a:bodyPr>
          <a:lstStyle/>
          <a:p>
            <a:pPr marL="12700" marR="5080">
              <a:lnSpc>
                <a:spcPts val="2200"/>
              </a:lnSpc>
              <a:spcBef>
                <a:spcPts val="340"/>
              </a:spcBef>
            </a:pPr>
            <a:r>
              <a:rPr sz="2000" b="1" spc="-5" dirty="0">
                <a:solidFill>
                  <a:srgbClr val="00A8A8"/>
                </a:solidFill>
                <a:latin typeface="Lato"/>
                <a:cs typeface="Lato"/>
              </a:rPr>
              <a:t>Inspiring and preparing</a:t>
            </a:r>
            <a:r>
              <a:rPr sz="2000" b="1" spc="-75" dirty="0">
                <a:solidFill>
                  <a:srgbClr val="00A8A8"/>
                </a:solidFill>
                <a:latin typeface="Lato"/>
                <a:cs typeface="Lato"/>
              </a:rPr>
              <a:t> </a:t>
            </a:r>
            <a:r>
              <a:rPr sz="2000" b="1" spc="-15" dirty="0">
                <a:solidFill>
                  <a:srgbClr val="00A8A8"/>
                </a:solidFill>
                <a:latin typeface="Lato"/>
                <a:cs typeface="Lato"/>
              </a:rPr>
              <a:t>young  </a:t>
            </a:r>
            <a:r>
              <a:rPr sz="2000" b="1" dirty="0">
                <a:solidFill>
                  <a:srgbClr val="00A8A8"/>
                </a:solidFill>
                <a:latin typeface="Lato"/>
                <a:cs typeface="Lato"/>
              </a:rPr>
              <a:t>people </a:t>
            </a:r>
            <a:r>
              <a:rPr sz="2000" b="1" spc="-10" dirty="0">
                <a:solidFill>
                  <a:srgbClr val="00A8A8"/>
                </a:solidFill>
                <a:latin typeface="Lato"/>
                <a:cs typeface="Lato"/>
              </a:rPr>
              <a:t>for </a:t>
            </a:r>
            <a:r>
              <a:rPr sz="2000" b="1" dirty="0">
                <a:solidFill>
                  <a:srgbClr val="00A8A8"/>
                </a:solidFill>
                <a:latin typeface="Lato"/>
                <a:cs typeface="Lato"/>
              </a:rPr>
              <a:t>the </a:t>
            </a:r>
            <a:r>
              <a:rPr sz="2000" b="1" spc="-10" dirty="0">
                <a:solidFill>
                  <a:srgbClr val="00A8A8"/>
                </a:solidFill>
                <a:latin typeface="Lato"/>
                <a:cs typeface="Lato"/>
              </a:rPr>
              <a:t>world </a:t>
            </a:r>
            <a:r>
              <a:rPr sz="2000" b="1" spc="-15" dirty="0">
                <a:solidFill>
                  <a:srgbClr val="00A8A8"/>
                </a:solidFill>
                <a:latin typeface="Lato"/>
                <a:cs typeface="Lato"/>
              </a:rPr>
              <a:t>of</a:t>
            </a:r>
            <a:r>
              <a:rPr sz="2000" b="1" spc="-215" dirty="0">
                <a:solidFill>
                  <a:srgbClr val="00A8A8"/>
                </a:solidFill>
                <a:latin typeface="Lato"/>
                <a:cs typeface="Lato"/>
              </a:rPr>
              <a:t> </a:t>
            </a:r>
            <a:r>
              <a:rPr sz="2000" b="1" spc="-10" dirty="0">
                <a:solidFill>
                  <a:srgbClr val="00A8A8"/>
                </a:solidFill>
                <a:latin typeface="Lato"/>
                <a:cs typeface="Lato"/>
              </a:rPr>
              <a:t>work.</a:t>
            </a:r>
            <a:endParaRPr sz="2000">
              <a:latin typeface="Lato"/>
              <a:cs typeface="Lato"/>
            </a:endParaRPr>
          </a:p>
        </p:txBody>
      </p:sp>
      <p:sp>
        <p:nvSpPr>
          <p:cNvPr id="6" name="object 3">
            <a:extLst>
              <a:ext uri="{FF2B5EF4-FFF2-40B4-BE49-F238E27FC236}">
                <a16:creationId xmlns:a16="http://schemas.microsoft.com/office/drawing/2014/main" id="{8DDACBDB-6D4B-7E46-92A1-D678733C5166}"/>
              </a:ext>
            </a:extLst>
          </p:cNvPr>
          <p:cNvSpPr/>
          <p:nvPr userDrawn="1"/>
        </p:nvSpPr>
        <p:spPr>
          <a:xfrm>
            <a:off x="7994519" y="457184"/>
            <a:ext cx="2119366" cy="859603"/>
          </a:xfrm>
          <a:prstGeom prst="rect">
            <a:avLst/>
          </a:prstGeom>
          <a:blipFill>
            <a:blip r:embed="rId2" cstate="print"/>
            <a:stretch>
              <a:fillRect/>
            </a:stretch>
          </a:blipFill>
        </p:spPr>
        <p:txBody>
          <a:bodyPr wrap="square" lIns="0" tIns="0" rIns="0" bIns="0" rtlCol="0"/>
          <a:lstStyle/>
          <a:p>
            <a:endParaRPr/>
          </a:p>
        </p:txBody>
      </p:sp>
      <p:sp>
        <p:nvSpPr>
          <p:cNvPr id="8" name="object 5">
            <a:extLst>
              <a:ext uri="{FF2B5EF4-FFF2-40B4-BE49-F238E27FC236}">
                <a16:creationId xmlns:a16="http://schemas.microsoft.com/office/drawing/2014/main" id="{E7924D7A-B8F8-254B-817B-278BAACD5E40}"/>
              </a:ext>
            </a:extLst>
          </p:cNvPr>
          <p:cNvSpPr txBox="1"/>
          <p:nvPr userDrawn="1"/>
        </p:nvSpPr>
        <p:spPr>
          <a:xfrm>
            <a:off x="615999" y="1681312"/>
            <a:ext cx="4676775" cy="351378"/>
          </a:xfrm>
          <a:prstGeom prst="rect">
            <a:avLst/>
          </a:prstGeom>
        </p:spPr>
        <p:txBody>
          <a:bodyPr vert="horz" wrap="square" lIns="0" tIns="134620" rIns="0" bIns="0" rtlCol="0">
            <a:spAutoFit/>
          </a:bodyPr>
          <a:lstStyle/>
          <a:p>
            <a:pPr marL="12700" algn="just">
              <a:lnSpc>
                <a:spcPct val="100000"/>
              </a:lnSpc>
              <a:spcBef>
                <a:spcPts val="1060"/>
              </a:spcBef>
            </a:pPr>
            <a:r>
              <a:rPr sz="1400" b="1" spc="-5" dirty="0">
                <a:solidFill>
                  <a:srgbClr val="00A8A8"/>
                </a:solidFill>
                <a:latin typeface="Lato"/>
                <a:cs typeface="Lato"/>
              </a:rPr>
              <a:t>Vision</a:t>
            </a:r>
            <a:r>
              <a:rPr sz="1400" b="1" spc="-10" dirty="0">
                <a:solidFill>
                  <a:srgbClr val="00A8A8"/>
                </a:solidFill>
                <a:latin typeface="Lato"/>
                <a:cs typeface="Lato"/>
              </a:rPr>
              <a:t> Statement</a:t>
            </a:r>
            <a:endParaRPr sz="1400" dirty="0">
              <a:latin typeface="Lato"/>
              <a:cs typeface="Lato"/>
            </a:endParaRPr>
          </a:p>
        </p:txBody>
      </p:sp>
      <p:sp>
        <p:nvSpPr>
          <p:cNvPr id="9" name="object 6">
            <a:extLst>
              <a:ext uri="{FF2B5EF4-FFF2-40B4-BE49-F238E27FC236}">
                <a16:creationId xmlns:a16="http://schemas.microsoft.com/office/drawing/2014/main" id="{5F2FBBE9-386E-404A-A160-83460E8DA111}"/>
              </a:ext>
            </a:extLst>
          </p:cNvPr>
          <p:cNvSpPr/>
          <p:nvPr userDrawn="1"/>
        </p:nvSpPr>
        <p:spPr>
          <a:xfrm>
            <a:off x="488950"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10" name="object 7">
            <a:extLst>
              <a:ext uri="{FF2B5EF4-FFF2-40B4-BE49-F238E27FC236}">
                <a16:creationId xmlns:a16="http://schemas.microsoft.com/office/drawing/2014/main" id="{E3FF1E5F-EA17-674F-B636-6F36327B8D6B}"/>
              </a:ext>
            </a:extLst>
          </p:cNvPr>
          <p:cNvSpPr/>
          <p:nvPr userDrawn="1"/>
        </p:nvSpPr>
        <p:spPr>
          <a:xfrm>
            <a:off x="708113" y="2878898"/>
            <a:ext cx="4638675" cy="0"/>
          </a:xfrm>
          <a:custGeom>
            <a:avLst/>
            <a:gdLst/>
            <a:ahLst/>
            <a:cxnLst/>
            <a:rect l="l" t="t" r="r" b="b"/>
            <a:pathLst>
              <a:path w="4638675">
                <a:moveTo>
                  <a:pt x="0" y="0"/>
                </a:moveTo>
                <a:lnTo>
                  <a:pt x="4638294" y="0"/>
                </a:lnTo>
              </a:path>
            </a:pathLst>
          </a:custGeom>
          <a:ln w="63500">
            <a:solidFill>
              <a:srgbClr val="FFFFFF"/>
            </a:solidFill>
            <a:prstDash val="lgDash"/>
          </a:ln>
        </p:spPr>
        <p:txBody>
          <a:bodyPr wrap="square" lIns="0" tIns="0" rIns="0" bIns="0" rtlCol="0"/>
          <a:lstStyle/>
          <a:p>
            <a:endParaRPr/>
          </a:p>
        </p:txBody>
      </p:sp>
      <p:sp>
        <p:nvSpPr>
          <p:cNvPr id="11" name="object 8">
            <a:extLst>
              <a:ext uri="{FF2B5EF4-FFF2-40B4-BE49-F238E27FC236}">
                <a16:creationId xmlns:a16="http://schemas.microsoft.com/office/drawing/2014/main" id="{458B1C4B-4686-8D4C-9C4A-A7127A9AF675}"/>
              </a:ext>
            </a:extLst>
          </p:cNvPr>
          <p:cNvSpPr/>
          <p:nvPr userDrawn="1"/>
        </p:nvSpPr>
        <p:spPr>
          <a:xfrm>
            <a:off x="5503104"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12" name="object 9">
            <a:extLst>
              <a:ext uri="{FF2B5EF4-FFF2-40B4-BE49-F238E27FC236}">
                <a16:creationId xmlns:a16="http://schemas.microsoft.com/office/drawing/2014/main" id="{000C49C9-5A8D-A34D-A97C-BE2A2064162F}"/>
              </a:ext>
            </a:extLst>
          </p:cNvPr>
          <p:cNvSpPr/>
          <p:nvPr userDrawn="1"/>
        </p:nvSpPr>
        <p:spPr>
          <a:xfrm>
            <a:off x="645646" y="1711072"/>
            <a:ext cx="4638675" cy="0"/>
          </a:xfrm>
          <a:custGeom>
            <a:avLst/>
            <a:gdLst/>
            <a:ahLst/>
            <a:cxnLst/>
            <a:rect l="l" t="t" r="r" b="b"/>
            <a:pathLst>
              <a:path w="4638675">
                <a:moveTo>
                  <a:pt x="4638294" y="0"/>
                </a:moveTo>
                <a:lnTo>
                  <a:pt x="0" y="0"/>
                </a:lnTo>
              </a:path>
            </a:pathLst>
          </a:custGeom>
          <a:ln w="63500">
            <a:solidFill>
              <a:srgbClr val="FFFFFF"/>
            </a:solidFill>
            <a:prstDash val="lgDash"/>
          </a:ln>
        </p:spPr>
        <p:txBody>
          <a:bodyPr wrap="square" lIns="0" tIns="0" rIns="0" bIns="0" rtlCol="0"/>
          <a:lstStyle/>
          <a:p>
            <a:endParaRPr/>
          </a:p>
        </p:txBody>
      </p:sp>
      <p:sp>
        <p:nvSpPr>
          <p:cNvPr id="13" name="object 10">
            <a:extLst>
              <a:ext uri="{FF2B5EF4-FFF2-40B4-BE49-F238E27FC236}">
                <a16:creationId xmlns:a16="http://schemas.microsoft.com/office/drawing/2014/main" id="{7670E8E9-DAC9-3145-A679-6897061A7D8D}"/>
              </a:ext>
            </a:extLst>
          </p:cNvPr>
          <p:cNvSpPr/>
          <p:nvPr userDrawn="1"/>
        </p:nvSpPr>
        <p:spPr>
          <a:xfrm>
            <a:off x="488950" y="2790035"/>
            <a:ext cx="94615" cy="88900"/>
          </a:xfrm>
          <a:custGeom>
            <a:avLst/>
            <a:gdLst/>
            <a:ahLst/>
            <a:cxnLst/>
            <a:rect l="l" t="t" r="r" b="b"/>
            <a:pathLst>
              <a:path w="94615" h="88900">
                <a:moveTo>
                  <a:pt x="0" y="0"/>
                </a:moveTo>
                <a:lnTo>
                  <a:pt x="0" y="88861"/>
                </a:lnTo>
                <a:lnTo>
                  <a:pt x="94221" y="88861"/>
                </a:lnTo>
              </a:path>
            </a:pathLst>
          </a:custGeom>
          <a:ln w="63500">
            <a:solidFill>
              <a:srgbClr val="FFFFFF"/>
            </a:solidFill>
          </a:ln>
        </p:spPr>
        <p:txBody>
          <a:bodyPr wrap="square" lIns="0" tIns="0" rIns="0" bIns="0" rtlCol="0"/>
          <a:lstStyle/>
          <a:p>
            <a:endParaRPr/>
          </a:p>
        </p:txBody>
      </p:sp>
      <p:sp>
        <p:nvSpPr>
          <p:cNvPr id="14" name="object 11">
            <a:extLst>
              <a:ext uri="{FF2B5EF4-FFF2-40B4-BE49-F238E27FC236}">
                <a16:creationId xmlns:a16="http://schemas.microsoft.com/office/drawing/2014/main" id="{E26E02A2-F3E4-EE4B-AB62-C1E87863D051}"/>
              </a:ext>
            </a:extLst>
          </p:cNvPr>
          <p:cNvSpPr/>
          <p:nvPr userDrawn="1"/>
        </p:nvSpPr>
        <p:spPr>
          <a:xfrm>
            <a:off x="5408879" y="2790035"/>
            <a:ext cx="94615" cy="88900"/>
          </a:xfrm>
          <a:custGeom>
            <a:avLst/>
            <a:gdLst/>
            <a:ahLst/>
            <a:cxnLst/>
            <a:rect l="l" t="t" r="r" b="b"/>
            <a:pathLst>
              <a:path w="94614" h="88900">
                <a:moveTo>
                  <a:pt x="0" y="88861"/>
                </a:moveTo>
                <a:lnTo>
                  <a:pt x="94221" y="88861"/>
                </a:lnTo>
                <a:lnTo>
                  <a:pt x="94221" y="0"/>
                </a:lnTo>
              </a:path>
            </a:pathLst>
          </a:custGeom>
          <a:ln w="63500">
            <a:solidFill>
              <a:srgbClr val="FFFFFF"/>
            </a:solidFill>
          </a:ln>
        </p:spPr>
        <p:txBody>
          <a:bodyPr wrap="square" lIns="0" tIns="0" rIns="0" bIns="0" rtlCol="0"/>
          <a:lstStyle/>
          <a:p>
            <a:endParaRPr/>
          </a:p>
        </p:txBody>
      </p:sp>
      <p:sp>
        <p:nvSpPr>
          <p:cNvPr id="15" name="object 12">
            <a:extLst>
              <a:ext uri="{FF2B5EF4-FFF2-40B4-BE49-F238E27FC236}">
                <a16:creationId xmlns:a16="http://schemas.microsoft.com/office/drawing/2014/main" id="{CD2B2700-CEA8-B84C-8B04-80664C4527BD}"/>
              </a:ext>
            </a:extLst>
          </p:cNvPr>
          <p:cNvSpPr/>
          <p:nvPr userDrawn="1"/>
        </p:nvSpPr>
        <p:spPr>
          <a:xfrm>
            <a:off x="5408879" y="1711069"/>
            <a:ext cx="94615" cy="88900"/>
          </a:xfrm>
          <a:custGeom>
            <a:avLst/>
            <a:gdLst/>
            <a:ahLst/>
            <a:cxnLst/>
            <a:rect l="l" t="t" r="r" b="b"/>
            <a:pathLst>
              <a:path w="94614" h="88900">
                <a:moveTo>
                  <a:pt x="94221" y="88861"/>
                </a:moveTo>
                <a:lnTo>
                  <a:pt x="94221" y="0"/>
                </a:lnTo>
                <a:lnTo>
                  <a:pt x="0" y="0"/>
                </a:lnTo>
              </a:path>
            </a:pathLst>
          </a:custGeom>
          <a:ln w="63500">
            <a:solidFill>
              <a:srgbClr val="FFFFFF"/>
            </a:solidFill>
          </a:ln>
        </p:spPr>
        <p:txBody>
          <a:bodyPr wrap="square" lIns="0" tIns="0" rIns="0" bIns="0" rtlCol="0"/>
          <a:lstStyle/>
          <a:p>
            <a:endParaRPr/>
          </a:p>
        </p:txBody>
      </p:sp>
      <p:sp>
        <p:nvSpPr>
          <p:cNvPr id="16" name="object 13">
            <a:extLst>
              <a:ext uri="{FF2B5EF4-FFF2-40B4-BE49-F238E27FC236}">
                <a16:creationId xmlns:a16="http://schemas.microsoft.com/office/drawing/2014/main" id="{09C6D168-F1B0-F543-8DA3-38535AACFF5B}"/>
              </a:ext>
            </a:extLst>
          </p:cNvPr>
          <p:cNvSpPr/>
          <p:nvPr userDrawn="1"/>
        </p:nvSpPr>
        <p:spPr>
          <a:xfrm>
            <a:off x="488950" y="1711069"/>
            <a:ext cx="94615" cy="88900"/>
          </a:xfrm>
          <a:custGeom>
            <a:avLst/>
            <a:gdLst/>
            <a:ahLst/>
            <a:cxnLst/>
            <a:rect l="l" t="t" r="r" b="b"/>
            <a:pathLst>
              <a:path w="94615" h="88900">
                <a:moveTo>
                  <a:pt x="94221" y="0"/>
                </a:moveTo>
                <a:lnTo>
                  <a:pt x="0" y="0"/>
                </a:lnTo>
                <a:lnTo>
                  <a:pt x="0" y="88861"/>
                </a:lnTo>
              </a:path>
            </a:pathLst>
          </a:custGeom>
          <a:ln w="63500">
            <a:solidFill>
              <a:srgbClr val="FFFFFF"/>
            </a:solidFill>
          </a:ln>
        </p:spPr>
        <p:txBody>
          <a:bodyPr wrap="square" lIns="0" tIns="0" rIns="0" bIns="0" rtlCol="0"/>
          <a:lstStyle/>
          <a:p>
            <a:endParaRPr/>
          </a:p>
        </p:txBody>
      </p:sp>
      <p:sp>
        <p:nvSpPr>
          <p:cNvPr id="17" name="object 14">
            <a:extLst>
              <a:ext uri="{FF2B5EF4-FFF2-40B4-BE49-F238E27FC236}">
                <a16:creationId xmlns:a16="http://schemas.microsoft.com/office/drawing/2014/main" id="{7ACB79AF-354E-4247-A9A6-AAC2012E1987}"/>
              </a:ext>
            </a:extLst>
          </p:cNvPr>
          <p:cNvSpPr txBox="1"/>
          <p:nvPr userDrawn="1"/>
        </p:nvSpPr>
        <p:spPr>
          <a:xfrm>
            <a:off x="6743827" y="3120520"/>
            <a:ext cx="3948429" cy="330200"/>
          </a:xfrm>
          <a:prstGeom prst="rect">
            <a:avLst/>
          </a:prstGeom>
        </p:spPr>
        <p:txBody>
          <a:bodyPr vert="horz" wrap="square" lIns="0" tIns="12700" rIns="0" bIns="0" rtlCol="0">
            <a:spAutoFit/>
          </a:bodyPr>
          <a:lstStyle/>
          <a:p>
            <a:pPr marL="270510">
              <a:lnSpc>
                <a:spcPct val="100000"/>
              </a:lnSpc>
              <a:spcBef>
                <a:spcPts val="100"/>
              </a:spcBef>
            </a:pPr>
            <a:r>
              <a:rPr sz="2000" b="1" spc="-25" dirty="0">
                <a:solidFill>
                  <a:srgbClr val="FFFFFF"/>
                </a:solidFill>
                <a:latin typeface="Lato"/>
                <a:cs typeface="Lato"/>
              </a:rPr>
              <a:t>Key </a:t>
            </a:r>
            <a:r>
              <a:rPr sz="2000" b="1" dirty="0">
                <a:solidFill>
                  <a:srgbClr val="FFFFFF"/>
                </a:solidFill>
                <a:latin typeface="Lato"/>
                <a:cs typeface="Lato"/>
              </a:rPr>
              <a:t>Events </a:t>
            </a:r>
            <a:r>
              <a:rPr sz="2000" b="1" spc="10" dirty="0">
                <a:solidFill>
                  <a:srgbClr val="FFFFFF"/>
                </a:solidFill>
                <a:latin typeface="Lato"/>
                <a:cs typeface="Lato"/>
              </a:rPr>
              <a:t>and</a:t>
            </a:r>
            <a:r>
              <a:rPr sz="2000" b="1" spc="75" dirty="0">
                <a:solidFill>
                  <a:srgbClr val="FFFFFF"/>
                </a:solidFill>
                <a:latin typeface="Lato"/>
                <a:cs typeface="Lato"/>
              </a:rPr>
              <a:t> </a:t>
            </a:r>
            <a:r>
              <a:rPr sz="2000" b="1" spc="15" dirty="0">
                <a:solidFill>
                  <a:srgbClr val="FFFFFF"/>
                </a:solidFill>
                <a:latin typeface="Lato"/>
                <a:cs typeface="Lato"/>
              </a:rPr>
              <a:t>Experiences</a:t>
            </a:r>
            <a:endParaRPr sz="2000">
              <a:latin typeface="Lato"/>
              <a:cs typeface="Lato"/>
            </a:endParaRPr>
          </a:p>
        </p:txBody>
      </p:sp>
      <p:sp>
        <p:nvSpPr>
          <p:cNvPr id="18" name="object 15">
            <a:extLst>
              <a:ext uri="{FF2B5EF4-FFF2-40B4-BE49-F238E27FC236}">
                <a16:creationId xmlns:a16="http://schemas.microsoft.com/office/drawing/2014/main" id="{47761EC7-FF61-124A-8F2D-F7976065E936}"/>
              </a:ext>
            </a:extLst>
          </p:cNvPr>
          <p:cNvSpPr txBox="1"/>
          <p:nvPr userDrawn="1"/>
        </p:nvSpPr>
        <p:spPr>
          <a:xfrm>
            <a:off x="0" y="3099184"/>
            <a:ext cx="6579870" cy="330200"/>
          </a:xfrm>
          <a:prstGeom prst="rect">
            <a:avLst/>
          </a:prstGeom>
        </p:spPr>
        <p:txBody>
          <a:bodyPr vert="horz" wrap="square" lIns="0" tIns="12700" rIns="0" bIns="0" rtlCol="0">
            <a:spAutoFit/>
          </a:bodyPr>
          <a:lstStyle/>
          <a:p>
            <a:pPr marL="457200">
              <a:lnSpc>
                <a:spcPct val="100000"/>
              </a:lnSpc>
              <a:spcBef>
                <a:spcPts val="100"/>
              </a:spcBef>
            </a:pPr>
            <a:r>
              <a:rPr sz="2000" b="1" spc="10" dirty="0">
                <a:solidFill>
                  <a:srgbClr val="FFFFFF"/>
                </a:solidFill>
                <a:latin typeface="Lato"/>
                <a:cs typeface="Lato"/>
              </a:rPr>
              <a:t>Milestones and Learning</a:t>
            </a:r>
            <a:r>
              <a:rPr sz="2000" b="1" spc="85" dirty="0">
                <a:solidFill>
                  <a:srgbClr val="FFFFFF"/>
                </a:solidFill>
                <a:latin typeface="Lato"/>
                <a:cs typeface="Lato"/>
              </a:rPr>
              <a:t> </a:t>
            </a:r>
            <a:r>
              <a:rPr sz="2000" b="1" spc="10" dirty="0">
                <a:solidFill>
                  <a:srgbClr val="FFFFFF"/>
                </a:solidFill>
                <a:latin typeface="Lato"/>
                <a:cs typeface="Lato"/>
              </a:rPr>
              <a:t>Outcomes</a:t>
            </a:r>
            <a:endParaRPr sz="2000" dirty="0">
              <a:latin typeface="Lato"/>
              <a:cs typeface="Lato"/>
            </a:endParaRPr>
          </a:p>
        </p:txBody>
      </p:sp>
      <p:sp>
        <p:nvSpPr>
          <p:cNvPr id="29" name="object 26">
            <a:extLst>
              <a:ext uri="{FF2B5EF4-FFF2-40B4-BE49-F238E27FC236}">
                <a16:creationId xmlns:a16="http://schemas.microsoft.com/office/drawing/2014/main" id="{1A0E5446-9813-E845-9137-779166FD706C}"/>
              </a:ext>
            </a:extLst>
          </p:cNvPr>
          <p:cNvSpPr txBox="1"/>
          <p:nvPr userDrawn="1"/>
        </p:nvSpPr>
        <p:spPr>
          <a:xfrm>
            <a:off x="7701982" y="1803449"/>
            <a:ext cx="889635" cy="98425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A8A8"/>
                </a:solidFill>
                <a:latin typeface="Lato"/>
                <a:cs typeface="Lato"/>
              </a:rPr>
              <a:t>Contact:</a:t>
            </a:r>
            <a:endParaRPr sz="1400">
              <a:latin typeface="Lato"/>
              <a:cs typeface="Lato"/>
            </a:endParaRPr>
          </a:p>
          <a:p>
            <a:pPr marL="12700" marR="5080">
              <a:lnSpc>
                <a:spcPct val="174700"/>
              </a:lnSpc>
            </a:pPr>
            <a:r>
              <a:rPr sz="1400" b="1" spc="-10" dirty="0">
                <a:solidFill>
                  <a:srgbClr val="00A8A8"/>
                </a:solidFill>
                <a:latin typeface="Lato"/>
                <a:cs typeface="Lato"/>
              </a:rPr>
              <a:t>Email:  </a:t>
            </a:r>
            <a:r>
              <a:rPr sz="1400" b="1" spc="-170" dirty="0">
                <a:solidFill>
                  <a:srgbClr val="00A8A8"/>
                </a:solidFill>
                <a:latin typeface="Lato"/>
                <a:cs typeface="Lato"/>
              </a:rPr>
              <a:t>T</a:t>
            </a:r>
            <a:r>
              <a:rPr sz="1400" b="1" dirty="0">
                <a:solidFill>
                  <a:srgbClr val="00A8A8"/>
                </a:solidFill>
                <a:latin typeface="Lato"/>
                <a:cs typeface="Lato"/>
              </a:rPr>
              <a:t>elephone:</a:t>
            </a:r>
            <a:endParaRPr sz="1400">
              <a:latin typeface="Lato"/>
              <a:cs typeface="Lato"/>
            </a:endParaRPr>
          </a:p>
        </p:txBody>
      </p:sp>
      <p:sp>
        <p:nvSpPr>
          <p:cNvPr id="30" name="object 27">
            <a:extLst>
              <a:ext uri="{FF2B5EF4-FFF2-40B4-BE49-F238E27FC236}">
                <a16:creationId xmlns:a16="http://schemas.microsoft.com/office/drawing/2014/main" id="{0AB46DDF-55E9-9A4D-9BA7-0A9A3395099D}"/>
              </a:ext>
            </a:extLst>
          </p:cNvPr>
          <p:cNvSpPr/>
          <p:nvPr userDrawn="1"/>
        </p:nvSpPr>
        <p:spPr>
          <a:xfrm>
            <a:off x="7574932"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31" name="object 28">
            <a:extLst>
              <a:ext uri="{FF2B5EF4-FFF2-40B4-BE49-F238E27FC236}">
                <a16:creationId xmlns:a16="http://schemas.microsoft.com/office/drawing/2014/main" id="{0F7521D8-CA1F-B044-ACDE-F84E803FF8D6}"/>
              </a:ext>
            </a:extLst>
          </p:cNvPr>
          <p:cNvSpPr/>
          <p:nvPr userDrawn="1"/>
        </p:nvSpPr>
        <p:spPr>
          <a:xfrm>
            <a:off x="7805442" y="2878900"/>
            <a:ext cx="2233930" cy="0"/>
          </a:xfrm>
          <a:custGeom>
            <a:avLst/>
            <a:gdLst/>
            <a:ahLst/>
            <a:cxnLst/>
            <a:rect l="l" t="t" r="r" b="b"/>
            <a:pathLst>
              <a:path w="2233929">
                <a:moveTo>
                  <a:pt x="0" y="0"/>
                </a:moveTo>
                <a:lnTo>
                  <a:pt x="2233345" y="0"/>
                </a:lnTo>
              </a:path>
            </a:pathLst>
          </a:custGeom>
          <a:ln w="63500">
            <a:solidFill>
              <a:srgbClr val="FFFFFF"/>
            </a:solidFill>
            <a:prstDash val="lgDash"/>
          </a:ln>
        </p:spPr>
        <p:txBody>
          <a:bodyPr wrap="square" lIns="0" tIns="0" rIns="0" bIns="0" rtlCol="0"/>
          <a:lstStyle/>
          <a:p>
            <a:endParaRPr/>
          </a:p>
        </p:txBody>
      </p:sp>
      <p:sp>
        <p:nvSpPr>
          <p:cNvPr id="32" name="object 29">
            <a:extLst>
              <a:ext uri="{FF2B5EF4-FFF2-40B4-BE49-F238E27FC236}">
                <a16:creationId xmlns:a16="http://schemas.microsoft.com/office/drawing/2014/main" id="{F9DF9EC5-765B-8B4C-BB4E-837A951A0061}"/>
              </a:ext>
            </a:extLst>
          </p:cNvPr>
          <p:cNvSpPr/>
          <p:nvPr userDrawn="1"/>
        </p:nvSpPr>
        <p:spPr>
          <a:xfrm>
            <a:off x="10203050"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33" name="object 30">
            <a:extLst>
              <a:ext uri="{FF2B5EF4-FFF2-40B4-BE49-F238E27FC236}">
                <a16:creationId xmlns:a16="http://schemas.microsoft.com/office/drawing/2014/main" id="{914C3517-02D7-1341-9FA3-B04AD04528E7}"/>
              </a:ext>
            </a:extLst>
          </p:cNvPr>
          <p:cNvSpPr/>
          <p:nvPr userDrawn="1"/>
        </p:nvSpPr>
        <p:spPr>
          <a:xfrm>
            <a:off x="7739193" y="1711072"/>
            <a:ext cx="2233930" cy="0"/>
          </a:xfrm>
          <a:custGeom>
            <a:avLst/>
            <a:gdLst/>
            <a:ahLst/>
            <a:cxnLst/>
            <a:rect l="l" t="t" r="r" b="b"/>
            <a:pathLst>
              <a:path w="2233929">
                <a:moveTo>
                  <a:pt x="2233345" y="0"/>
                </a:moveTo>
                <a:lnTo>
                  <a:pt x="0" y="0"/>
                </a:lnTo>
              </a:path>
            </a:pathLst>
          </a:custGeom>
          <a:ln w="63500">
            <a:solidFill>
              <a:srgbClr val="FFFFFF"/>
            </a:solidFill>
            <a:prstDash val="lgDash"/>
          </a:ln>
        </p:spPr>
        <p:txBody>
          <a:bodyPr wrap="square" lIns="0" tIns="0" rIns="0" bIns="0" rtlCol="0"/>
          <a:lstStyle/>
          <a:p>
            <a:endParaRPr/>
          </a:p>
        </p:txBody>
      </p:sp>
      <p:sp>
        <p:nvSpPr>
          <p:cNvPr id="34" name="object 31">
            <a:extLst>
              <a:ext uri="{FF2B5EF4-FFF2-40B4-BE49-F238E27FC236}">
                <a16:creationId xmlns:a16="http://schemas.microsoft.com/office/drawing/2014/main" id="{52DA543E-D60B-8244-8363-3DE2EEB3267E}"/>
              </a:ext>
            </a:extLst>
          </p:cNvPr>
          <p:cNvSpPr/>
          <p:nvPr userDrawn="1"/>
        </p:nvSpPr>
        <p:spPr>
          <a:xfrm>
            <a:off x="7574932" y="2790035"/>
            <a:ext cx="98425" cy="88900"/>
          </a:xfrm>
          <a:custGeom>
            <a:avLst/>
            <a:gdLst/>
            <a:ahLst/>
            <a:cxnLst/>
            <a:rect l="l" t="t" r="r" b="b"/>
            <a:pathLst>
              <a:path w="98425" h="88900">
                <a:moveTo>
                  <a:pt x="0" y="0"/>
                </a:moveTo>
                <a:lnTo>
                  <a:pt x="0" y="88861"/>
                </a:lnTo>
                <a:lnTo>
                  <a:pt x="98005" y="88861"/>
                </a:lnTo>
              </a:path>
            </a:pathLst>
          </a:custGeom>
          <a:ln w="63500">
            <a:solidFill>
              <a:srgbClr val="FFFFFF"/>
            </a:solidFill>
          </a:ln>
        </p:spPr>
        <p:txBody>
          <a:bodyPr wrap="square" lIns="0" tIns="0" rIns="0" bIns="0" rtlCol="0"/>
          <a:lstStyle/>
          <a:p>
            <a:endParaRPr/>
          </a:p>
        </p:txBody>
      </p:sp>
      <p:sp>
        <p:nvSpPr>
          <p:cNvPr id="35" name="object 32">
            <a:extLst>
              <a:ext uri="{FF2B5EF4-FFF2-40B4-BE49-F238E27FC236}">
                <a16:creationId xmlns:a16="http://schemas.microsoft.com/office/drawing/2014/main" id="{3FD5DE39-AE5C-884E-BBE4-BA8EE2D9295D}"/>
              </a:ext>
            </a:extLst>
          </p:cNvPr>
          <p:cNvSpPr/>
          <p:nvPr userDrawn="1"/>
        </p:nvSpPr>
        <p:spPr>
          <a:xfrm>
            <a:off x="10105052" y="2790035"/>
            <a:ext cx="98425" cy="88900"/>
          </a:xfrm>
          <a:custGeom>
            <a:avLst/>
            <a:gdLst/>
            <a:ahLst/>
            <a:cxnLst/>
            <a:rect l="l" t="t" r="r" b="b"/>
            <a:pathLst>
              <a:path w="98425" h="88900">
                <a:moveTo>
                  <a:pt x="0" y="88861"/>
                </a:moveTo>
                <a:lnTo>
                  <a:pt x="97993" y="88861"/>
                </a:lnTo>
                <a:lnTo>
                  <a:pt x="97993" y="0"/>
                </a:lnTo>
              </a:path>
            </a:pathLst>
          </a:custGeom>
          <a:ln w="63500">
            <a:solidFill>
              <a:srgbClr val="FFFFFF"/>
            </a:solidFill>
          </a:ln>
        </p:spPr>
        <p:txBody>
          <a:bodyPr wrap="square" lIns="0" tIns="0" rIns="0" bIns="0" rtlCol="0"/>
          <a:lstStyle/>
          <a:p>
            <a:endParaRPr/>
          </a:p>
        </p:txBody>
      </p:sp>
      <p:sp>
        <p:nvSpPr>
          <p:cNvPr id="36" name="object 33">
            <a:extLst>
              <a:ext uri="{FF2B5EF4-FFF2-40B4-BE49-F238E27FC236}">
                <a16:creationId xmlns:a16="http://schemas.microsoft.com/office/drawing/2014/main" id="{10932660-EA21-B840-9D12-FA2607AF8DBA}"/>
              </a:ext>
            </a:extLst>
          </p:cNvPr>
          <p:cNvSpPr/>
          <p:nvPr userDrawn="1"/>
        </p:nvSpPr>
        <p:spPr>
          <a:xfrm>
            <a:off x="10105052" y="1711069"/>
            <a:ext cx="98425" cy="88900"/>
          </a:xfrm>
          <a:custGeom>
            <a:avLst/>
            <a:gdLst/>
            <a:ahLst/>
            <a:cxnLst/>
            <a:rect l="l" t="t" r="r" b="b"/>
            <a:pathLst>
              <a:path w="98425" h="88900">
                <a:moveTo>
                  <a:pt x="97993" y="88861"/>
                </a:moveTo>
                <a:lnTo>
                  <a:pt x="97993" y="0"/>
                </a:lnTo>
                <a:lnTo>
                  <a:pt x="0" y="0"/>
                </a:lnTo>
              </a:path>
            </a:pathLst>
          </a:custGeom>
          <a:ln w="63500">
            <a:solidFill>
              <a:srgbClr val="FFFFFF"/>
            </a:solidFill>
          </a:ln>
        </p:spPr>
        <p:txBody>
          <a:bodyPr wrap="square" lIns="0" tIns="0" rIns="0" bIns="0" rtlCol="0"/>
          <a:lstStyle/>
          <a:p>
            <a:endParaRPr/>
          </a:p>
        </p:txBody>
      </p:sp>
      <p:sp>
        <p:nvSpPr>
          <p:cNvPr id="37" name="object 34">
            <a:extLst>
              <a:ext uri="{FF2B5EF4-FFF2-40B4-BE49-F238E27FC236}">
                <a16:creationId xmlns:a16="http://schemas.microsoft.com/office/drawing/2014/main" id="{C296ED71-5553-2A46-A284-7A502BDFF6B2}"/>
              </a:ext>
            </a:extLst>
          </p:cNvPr>
          <p:cNvSpPr/>
          <p:nvPr userDrawn="1"/>
        </p:nvSpPr>
        <p:spPr>
          <a:xfrm>
            <a:off x="7574932" y="1711069"/>
            <a:ext cx="98425" cy="88900"/>
          </a:xfrm>
          <a:custGeom>
            <a:avLst/>
            <a:gdLst/>
            <a:ahLst/>
            <a:cxnLst/>
            <a:rect l="l" t="t" r="r" b="b"/>
            <a:pathLst>
              <a:path w="98425" h="88900">
                <a:moveTo>
                  <a:pt x="98005" y="0"/>
                </a:moveTo>
                <a:lnTo>
                  <a:pt x="0" y="0"/>
                </a:lnTo>
                <a:lnTo>
                  <a:pt x="0" y="88861"/>
                </a:lnTo>
              </a:path>
            </a:pathLst>
          </a:custGeom>
          <a:ln w="63500">
            <a:solidFill>
              <a:srgbClr val="FFFFFF"/>
            </a:solidFill>
          </a:ln>
        </p:spPr>
        <p:txBody>
          <a:bodyPr wrap="square" lIns="0" tIns="0" rIns="0" bIns="0" rtlCol="0"/>
          <a:lstStyle/>
          <a:p>
            <a:endParaRPr/>
          </a:p>
        </p:txBody>
      </p:sp>
      <p:sp>
        <p:nvSpPr>
          <p:cNvPr id="38" name="object 35">
            <a:extLst>
              <a:ext uri="{FF2B5EF4-FFF2-40B4-BE49-F238E27FC236}">
                <a16:creationId xmlns:a16="http://schemas.microsoft.com/office/drawing/2014/main" id="{2BD1DFF3-9864-DC41-965F-D4925DAEA062}"/>
              </a:ext>
            </a:extLst>
          </p:cNvPr>
          <p:cNvSpPr/>
          <p:nvPr userDrawn="1"/>
        </p:nvSpPr>
        <p:spPr>
          <a:xfrm>
            <a:off x="3819256" y="1199490"/>
            <a:ext cx="3104281" cy="14238147"/>
          </a:xfrm>
          <a:prstGeom prst="rect">
            <a:avLst/>
          </a:prstGeom>
          <a:blipFill>
            <a:blip r:embed="rId3" cstate="print"/>
            <a:stretch>
              <a:fillRect/>
            </a:stretch>
          </a:blipFill>
        </p:spPr>
        <p:txBody>
          <a:bodyPr wrap="square" lIns="0" tIns="0" rIns="0" bIns="0" rtlCol="0"/>
          <a:lstStyle/>
          <a:p>
            <a:endParaRPr/>
          </a:p>
        </p:txBody>
      </p:sp>
      <p:sp>
        <p:nvSpPr>
          <p:cNvPr id="40" name="Text Placeholder 39">
            <a:extLst>
              <a:ext uri="{FF2B5EF4-FFF2-40B4-BE49-F238E27FC236}">
                <a16:creationId xmlns:a16="http://schemas.microsoft.com/office/drawing/2014/main" id="{1F0538BD-5E55-CF4F-B16D-AAB6F472BE4D}"/>
              </a:ext>
            </a:extLst>
          </p:cNvPr>
          <p:cNvSpPr>
            <a:spLocks noGrp="1"/>
          </p:cNvSpPr>
          <p:nvPr>
            <p:ph type="body" sz="quarter" idx="10"/>
          </p:nvPr>
        </p:nvSpPr>
        <p:spPr>
          <a:xfrm>
            <a:off x="483465" y="4345387"/>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0" name="Text Placeholder 39">
            <a:extLst>
              <a:ext uri="{FF2B5EF4-FFF2-40B4-BE49-F238E27FC236}">
                <a16:creationId xmlns:a16="http://schemas.microsoft.com/office/drawing/2014/main" id="{4A9AE2FF-71D1-C543-A641-0CCEC237D451}"/>
              </a:ext>
            </a:extLst>
          </p:cNvPr>
          <p:cNvSpPr>
            <a:spLocks noGrp="1"/>
          </p:cNvSpPr>
          <p:nvPr>
            <p:ph type="body" sz="quarter" idx="20"/>
          </p:nvPr>
        </p:nvSpPr>
        <p:spPr>
          <a:xfrm>
            <a:off x="637740" y="2125789"/>
            <a:ext cx="4646575" cy="617389"/>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1" name="Text Placeholder 39">
            <a:extLst>
              <a:ext uri="{FF2B5EF4-FFF2-40B4-BE49-F238E27FC236}">
                <a16:creationId xmlns:a16="http://schemas.microsoft.com/office/drawing/2014/main" id="{05EC7F9A-3A65-6440-A94C-115BAEC16862}"/>
              </a:ext>
            </a:extLst>
          </p:cNvPr>
          <p:cNvSpPr>
            <a:spLocks noGrp="1"/>
          </p:cNvSpPr>
          <p:nvPr>
            <p:ph type="body" sz="quarter" idx="21"/>
          </p:nvPr>
        </p:nvSpPr>
        <p:spPr>
          <a:xfrm>
            <a:off x="8671628" y="1875320"/>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2" name="Text Placeholder 39">
            <a:extLst>
              <a:ext uri="{FF2B5EF4-FFF2-40B4-BE49-F238E27FC236}">
                <a16:creationId xmlns:a16="http://schemas.microsoft.com/office/drawing/2014/main" id="{2E36C075-057D-514E-8E2E-DE54F47EFB96}"/>
              </a:ext>
            </a:extLst>
          </p:cNvPr>
          <p:cNvSpPr>
            <a:spLocks noGrp="1"/>
          </p:cNvSpPr>
          <p:nvPr>
            <p:ph type="body" sz="quarter" idx="22"/>
          </p:nvPr>
        </p:nvSpPr>
        <p:spPr>
          <a:xfrm>
            <a:off x="8672238" y="2173358"/>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3" name="Text Placeholder 39">
            <a:extLst>
              <a:ext uri="{FF2B5EF4-FFF2-40B4-BE49-F238E27FC236}">
                <a16:creationId xmlns:a16="http://schemas.microsoft.com/office/drawing/2014/main" id="{E39C1BD3-A5B3-7B44-8846-FBEE60C3B4F2}"/>
              </a:ext>
            </a:extLst>
          </p:cNvPr>
          <p:cNvSpPr>
            <a:spLocks noGrp="1"/>
          </p:cNvSpPr>
          <p:nvPr>
            <p:ph type="body" sz="quarter" idx="23"/>
          </p:nvPr>
        </p:nvSpPr>
        <p:spPr>
          <a:xfrm>
            <a:off x="8672238" y="2552887"/>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4" name="Oval 53">
            <a:extLst>
              <a:ext uri="{FF2B5EF4-FFF2-40B4-BE49-F238E27FC236}">
                <a16:creationId xmlns:a16="http://schemas.microsoft.com/office/drawing/2014/main" id="{70FCB685-A781-BE4A-82A2-90C86FF795C5}"/>
              </a:ext>
            </a:extLst>
          </p:cNvPr>
          <p:cNvSpPr/>
          <p:nvPr userDrawn="1"/>
        </p:nvSpPr>
        <p:spPr>
          <a:xfrm>
            <a:off x="4447528" y="4179520"/>
            <a:ext cx="820268" cy="82026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14842CC-2FF6-3C4F-B1A4-96EF33EECF9A}"/>
              </a:ext>
            </a:extLst>
          </p:cNvPr>
          <p:cNvSpPr/>
          <p:nvPr userDrawn="1"/>
        </p:nvSpPr>
        <p:spPr>
          <a:xfrm>
            <a:off x="5454554" y="5210777"/>
            <a:ext cx="828073" cy="82807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6EE34D4-BF2A-BA42-81F9-B7816C205A5A}"/>
              </a:ext>
            </a:extLst>
          </p:cNvPr>
          <p:cNvSpPr/>
          <p:nvPr userDrawn="1"/>
        </p:nvSpPr>
        <p:spPr>
          <a:xfrm>
            <a:off x="4441663" y="6155469"/>
            <a:ext cx="820268" cy="820268"/>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3143F2D-2D1F-3748-A2F5-370C8C0064C2}"/>
              </a:ext>
            </a:extLst>
          </p:cNvPr>
          <p:cNvSpPr/>
          <p:nvPr userDrawn="1"/>
        </p:nvSpPr>
        <p:spPr>
          <a:xfrm>
            <a:off x="5454554" y="7151420"/>
            <a:ext cx="828073" cy="82807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4A40711-3EA3-AA45-B1FA-71C6DB21587E}"/>
              </a:ext>
            </a:extLst>
          </p:cNvPr>
          <p:cNvSpPr/>
          <p:nvPr userDrawn="1"/>
        </p:nvSpPr>
        <p:spPr>
          <a:xfrm>
            <a:off x="4476664" y="8169752"/>
            <a:ext cx="820268" cy="820268"/>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342EB89-F930-D74F-B4E9-CC91D2CA0780}"/>
              </a:ext>
            </a:extLst>
          </p:cNvPr>
          <p:cNvSpPr/>
          <p:nvPr userDrawn="1"/>
        </p:nvSpPr>
        <p:spPr>
          <a:xfrm>
            <a:off x="5470310" y="9145585"/>
            <a:ext cx="828073" cy="828073"/>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D2ADC7E-8428-3547-8C2F-4DAC3CC6D0CE}"/>
              </a:ext>
            </a:extLst>
          </p:cNvPr>
          <p:cNvSpPr/>
          <p:nvPr userDrawn="1"/>
        </p:nvSpPr>
        <p:spPr>
          <a:xfrm>
            <a:off x="4485010" y="10124099"/>
            <a:ext cx="820988" cy="820988"/>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0090B27-F39A-4C4A-9AC5-730C9C354CAA}"/>
              </a:ext>
            </a:extLst>
          </p:cNvPr>
          <p:cNvSpPr/>
          <p:nvPr userDrawn="1"/>
        </p:nvSpPr>
        <p:spPr>
          <a:xfrm>
            <a:off x="5475537" y="11131682"/>
            <a:ext cx="828073" cy="828073"/>
          </a:xfrm>
          <a:prstGeom prst="ellipse">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093B989-133C-9E4A-A940-8801CBA0F2B9}"/>
              </a:ext>
            </a:extLst>
          </p:cNvPr>
          <p:cNvSpPr/>
          <p:nvPr userDrawn="1"/>
        </p:nvSpPr>
        <p:spPr>
          <a:xfrm>
            <a:off x="4476664" y="12121908"/>
            <a:ext cx="820988" cy="820988"/>
          </a:xfrm>
          <a:prstGeom prst="ellipse">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BA57DE6-B9B3-FC48-90B3-1799B92925AA}"/>
              </a:ext>
            </a:extLst>
          </p:cNvPr>
          <p:cNvSpPr/>
          <p:nvPr userDrawn="1"/>
        </p:nvSpPr>
        <p:spPr>
          <a:xfrm>
            <a:off x="5503104" y="13117779"/>
            <a:ext cx="846182" cy="846182"/>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bject 16">
            <a:extLst>
              <a:ext uri="{FF2B5EF4-FFF2-40B4-BE49-F238E27FC236}">
                <a16:creationId xmlns:a16="http://schemas.microsoft.com/office/drawing/2014/main" id="{50B7204B-13A2-7E44-89BD-26A0FBB60109}"/>
              </a:ext>
            </a:extLst>
          </p:cNvPr>
          <p:cNvSpPr txBox="1"/>
          <p:nvPr userDrawn="1"/>
        </p:nvSpPr>
        <p:spPr>
          <a:xfrm>
            <a:off x="1493386" y="3725107"/>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7</a:t>
            </a:r>
            <a:endParaRPr sz="3000" dirty="0">
              <a:latin typeface="Lato"/>
              <a:cs typeface="Lato"/>
            </a:endParaRPr>
          </a:p>
        </p:txBody>
      </p:sp>
      <p:sp>
        <p:nvSpPr>
          <p:cNvPr id="72" name="object 16">
            <a:extLst>
              <a:ext uri="{FF2B5EF4-FFF2-40B4-BE49-F238E27FC236}">
                <a16:creationId xmlns:a16="http://schemas.microsoft.com/office/drawing/2014/main" id="{2F0FB307-856D-E843-A250-C149B757669B}"/>
              </a:ext>
            </a:extLst>
          </p:cNvPr>
          <p:cNvSpPr txBox="1"/>
          <p:nvPr userDrawn="1"/>
        </p:nvSpPr>
        <p:spPr>
          <a:xfrm>
            <a:off x="8261689" y="3756516"/>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7</a:t>
            </a:r>
            <a:endParaRPr sz="3000" dirty="0">
              <a:latin typeface="Lato"/>
              <a:cs typeface="Lato"/>
            </a:endParaRPr>
          </a:p>
        </p:txBody>
      </p:sp>
      <p:sp>
        <p:nvSpPr>
          <p:cNvPr id="74" name="Text Placeholder 39">
            <a:extLst>
              <a:ext uri="{FF2B5EF4-FFF2-40B4-BE49-F238E27FC236}">
                <a16:creationId xmlns:a16="http://schemas.microsoft.com/office/drawing/2014/main" id="{9928C82F-F997-004F-9F34-8676467CB7CB}"/>
              </a:ext>
            </a:extLst>
          </p:cNvPr>
          <p:cNvSpPr>
            <a:spLocks noGrp="1"/>
          </p:cNvSpPr>
          <p:nvPr>
            <p:ph type="body" sz="quarter" idx="24"/>
          </p:nvPr>
        </p:nvSpPr>
        <p:spPr>
          <a:xfrm>
            <a:off x="7154178" y="4316185"/>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5" name="Text Placeholder 39">
            <a:extLst>
              <a:ext uri="{FF2B5EF4-FFF2-40B4-BE49-F238E27FC236}">
                <a16:creationId xmlns:a16="http://schemas.microsoft.com/office/drawing/2014/main" id="{FC1BE812-8F7E-8D4B-A9A6-C096276E0A1A}"/>
              </a:ext>
            </a:extLst>
          </p:cNvPr>
          <p:cNvSpPr>
            <a:spLocks noGrp="1"/>
          </p:cNvSpPr>
          <p:nvPr>
            <p:ph type="body" sz="quarter" idx="25"/>
          </p:nvPr>
        </p:nvSpPr>
        <p:spPr>
          <a:xfrm>
            <a:off x="488919" y="7417534"/>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6" name="object 16">
            <a:extLst>
              <a:ext uri="{FF2B5EF4-FFF2-40B4-BE49-F238E27FC236}">
                <a16:creationId xmlns:a16="http://schemas.microsoft.com/office/drawing/2014/main" id="{6B9F9FD5-CF10-E54B-B500-D189EFA9F904}"/>
              </a:ext>
            </a:extLst>
          </p:cNvPr>
          <p:cNvSpPr txBox="1"/>
          <p:nvPr userDrawn="1"/>
        </p:nvSpPr>
        <p:spPr>
          <a:xfrm>
            <a:off x="1498840" y="6797254"/>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8</a:t>
            </a:r>
            <a:endParaRPr sz="3000" dirty="0">
              <a:latin typeface="Lato"/>
              <a:cs typeface="Lato"/>
            </a:endParaRPr>
          </a:p>
        </p:txBody>
      </p:sp>
      <p:sp>
        <p:nvSpPr>
          <p:cNvPr id="77" name="object 16">
            <a:extLst>
              <a:ext uri="{FF2B5EF4-FFF2-40B4-BE49-F238E27FC236}">
                <a16:creationId xmlns:a16="http://schemas.microsoft.com/office/drawing/2014/main" id="{E2C125FC-6598-F149-8EF7-1CDC2879CCFC}"/>
              </a:ext>
            </a:extLst>
          </p:cNvPr>
          <p:cNvSpPr txBox="1"/>
          <p:nvPr userDrawn="1"/>
        </p:nvSpPr>
        <p:spPr>
          <a:xfrm>
            <a:off x="8267143" y="6828663"/>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8</a:t>
            </a:r>
            <a:endParaRPr sz="3000" dirty="0">
              <a:latin typeface="Lato"/>
              <a:cs typeface="Lato"/>
            </a:endParaRPr>
          </a:p>
        </p:txBody>
      </p:sp>
      <p:sp>
        <p:nvSpPr>
          <p:cNvPr id="78" name="Text Placeholder 39">
            <a:extLst>
              <a:ext uri="{FF2B5EF4-FFF2-40B4-BE49-F238E27FC236}">
                <a16:creationId xmlns:a16="http://schemas.microsoft.com/office/drawing/2014/main" id="{325AFC5E-B06B-E64E-8DA9-4A02C4E8757F}"/>
              </a:ext>
            </a:extLst>
          </p:cNvPr>
          <p:cNvSpPr>
            <a:spLocks noGrp="1"/>
          </p:cNvSpPr>
          <p:nvPr>
            <p:ph type="body" sz="quarter" idx="26"/>
          </p:nvPr>
        </p:nvSpPr>
        <p:spPr>
          <a:xfrm>
            <a:off x="7159632" y="7388332"/>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9" name="Text Placeholder 39">
            <a:extLst>
              <a:ext uri="{FF2B5EF4-FFF2-40B4-BE49-F238E27FC236}">
                <a16:creationId xmlns:a16="http://schemas.microsoft.com/office/drawing/2014/main" id="{C5E85E88-8261-0E40-AA7D-1455BC9F9299}"/>
              </a:ext>
            </a:extLst>
          </p:cNvPr>
          <p:cNvSpPr>
            <a:spLocks noGrp="1"/>
          </p:cNvSpPr>
          <p:nvPr>
            <p:ph type="body" sz="quarter" idx="27"/>
          </p:nvPr>
        </p:nvSpPr>
        <p:spPr>
          <a:xfrm>
            <a:off x="482610" y="10664696"/>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0" name="object 16">
            <a:extLst>
              <a:ext uri="{FF2B5EF4-FFF2-40B4-BE49-F238E27FC236}">
                <a16:creationId xmlns:a16="http://schemas.microsoft.com/office/drawing/2014/main" id="{5016A3C3-3FB4-A444-9346-5C55CE77EF58}"/>
              </a:ext>
            </a:extLst>
          </p:cNvPr>
          <p:cNvSpPr txBox="1"/>
          <p:nvPr userDrawn="1"/>
        </p:nvSpPr>
        <p:spPr>
          <a:xfrm>
            <a:off x="1492531" y="10044416"/>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9</a:t>
            </a:r>
            <a:endParaRPr sz="3000" dirty="0">
              <a:latin typeface="Lato"/>
              <a:cs typeface="Lato"/>
            </a:endParaRPr>
          </a:p>
        </p:txBody>
      </p:sp>
      <p:sp>
        <p:nvSpPr>
          <p:cNvPr id="81" name="object 16">
            <a:extLst>
              <a:ext uri="{FF2B5EF4-FFF2-40B4-BE49-F238E27FC236}">
                <a16:creationId xmlns:a16="http://schemas.microsoft.com/office/drawing/2014/main" id="{BCBFE07A-6D70-BB4D-A0BB-C0A974EA815E}"/>
              </a:ext>
            </a:extLst>
          </p:cNvPr>
          <p:cNvSpPr txBox="1"/>
          <p:nvPr userDrawn="1"/>
        </p:nvSpPr>
        <p:spPr>
          <a:xfrm>
            <a:off x="8260834" y="10075825"/>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9</a:t>
            </a:r>
            <a:endParaRPr sz="3000" dirty="0">
              <a:latin typeface="Lato"/>
              <a:cs typeface="Lato"/>
            </a:endParaRPr>
          </a:p>
        </p:txBody>
      </p:sp>
      <p:sp>
        <p:nvSpPr>
          <p:cNvPr id="82" name="Text Placeholder 39">
            <a:extLst>
              <a:ext uri="{FF2B5EF4-FFF2-40B4-BE49-F238E27FC236}">
                <a16:creationId xmlns:a16="http://schemas.microsoft.com/office/drawing/2014/main" id="{5AB97367-5E02-BA45-B850-996E179F7ED9}"/>
              </a:ext>
            </a:extLst>
          </p:cNvPr>
          <p:cNvSpPr>
            <a:spLocks noGrp="1"/>
          </p:cNvSpPr>
          <p:nvPr>
            <p:ph type="body" sz="quarter" idx="28"/>
          </p:nvPr>
        </p:nvSpPr>
        <p:spPr>
          <a:xfrm>
            <a:off x="7153323" y="10635494"/>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Year group 7-9">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428096F0-A236-F042-A955-F91E8CA8F893}"/>
              </a:ext>
            </a:extLst>
          </p:cNvPr>
          <p:cNvSpPr txBox="1"/>
          <p:nvPr userDrawn="1"/>
        </p:nvSpPr>
        <p:spPr>
          <a:xfrm>
            <a:off x="6954290" y="14093721"/>
            <a:ext cx="3370579" cy="609600"/>
          </a:xfrm>
          <a:prstGeom prst="rect">
            <a:avLst/>
          </a:prstGeom>
        </p:spPr>
        <p:txBody>
          <a:bodyPr vert="horz" wrap="square" lIns="0" tIns="43180" rIns="0" bIns="0" rtlCol="0">
            <a:spAutoFit/>
          </a:bodyPr>
          <a:lstStyle/>
          <a:p>
            <a:pPr marL="12700" marR="5080">
              <a:lnSpc>
                <a:spcPts val="2200"/>
              </a:lnSpc>
              <a:spcBef>
                <a:spcPts val="340"/>
              </a:spcBef>
            </a:pPr>
            <a:r>
              <a:rPr sz="2000" b="1" spc="-5" dirty="0">
                <a:solidFill>
                  <a:srgbClr val="00A8A8"/>
                </a:solidFill>
                <a:latin typeface="Lato"/>
                <a:cs typeface="Lato"/>
              </a:rPr>
              <a:t>Inspiring and preparing</a:t>
            </a:r>
            <a:r>
              <a:rPr sz="2000" b="1" spc="-75" dirty="0">
                <a:solidFill>
                  <a:srgbClr val="00A8A8"/>
                </a:solidFill>
                <a:latin typeface="Lato"/>
                <a:cs typeface="Lato"/>
              </a:rPr>
              <a:t> </a:t>
            </a:r>
            <a:r>
              <a:rPr sz="2000" b="1" spc="-15" dirty="0">
                <a:solidFill>
                  <a:srgbClr val="00A8A8"/>
                </a:solidFill>
                <a:latin typeface="Lato"/>
                <a:cs typeface="Lato"/>
              </a:rPr>
              <a:t>young  </a:t>
            </a:r>
            <a:r>
              <a:rPr sz="2000" b="1" dirty="0">
                <a:solidFill>
                  <a:srgbClr val="00A8A8"/>
                </a:solidFill>
                <a:latin typeface="Lato"/>
                <a:cs typeface="Lato"/>
              </a:rPr>
              <a:t>people </a:t>
            </a:r>
            <a:r>
              <a:rPr sz="2000" b="1" spc="-10" dirty="0">
                <a:solidFill>
                  <a:srgbClr val="00A8A8"/>
                </a:solidFill>
                <a:latin typeface="Lato"/>
                <a:cs typeface="Lato"/>
              </a:rPr>
              <a:t>for </a:t>
            </a:r>
            <a:r>
              <a:rPr sz="2000" b="1" dirty="0">
                <a:solidFill>
                  <a:srgbClr val="00A8A8"/>
                </a:solidFill>
                <a:latin typeface="Lato"/>
                <a:cs typeface="Lato"/>
              </a:rPr>
              <a:t>the </a:t>
            </a:r>
            <a:r>
              <a:rPr sz="2000" b="1" spc="-10" dirty="0">
                <a:solidFill>
                  <a:srgbClr val="00A8A8"/>
                </a:solidFill>
                <a:latin typeface="Lato"/>
                <a:cs typeface="Lato"/>
              </a:rPr>
              <a:t>world </a:t>
            </a:r>
            <a:r>
              <a:rPr sz="2000" b="1" spc="-15" dirty="0">
                <a:solidFill>
                  <a:srgbClr val="00A8A8"/>
                </a:solidFill>
                <a:latin typeface="Lato"/>
                <a:cs typeface="Lato"/>
              </a:rPr>
              <a:t>of</a:t>
            </a:r>
            <a:r>
              <a:rPr sz="2000" b="1" spc="-215" dirty="0">
                <a:solidFill>
                  <a:srgbClr val="00A8A8"/>
                </a:solidFill>
                <a:latin typeface="Lato"/>
                <a:cs typeface="Lato"/>
              </a:rPr>
              <a:t> </a:t>
            </a:r>
            <a:r>
              <a:rPr sz="2000" b="1" spc="-10" dirty="0">
                <a:solidFill>
                  <a:srgbClr val="00A8A8"/>
                </a:solidFill>
                <a:latin typeface="Lato"/>
                <a:cs typeface="Lato"/>
              </a:rPr>
              <a:t>work.</a:t>
            </a:r>
            <a:endParaRPr sz="2000">
              <a:latin typeface="Lato"/>
              <a:cs typeface="Lato"/>
            </a:endParaRPr>
          </a:p>
        </p:txBody>
      </p:sp>
      <p:sp>
        <p:nvSpPr>
          <p:cNvPr id="6" name="object 3">
            <a:extLst>
              <a:ext uri="{FF2B5EF4-FFF2-40B4-BE49-F238E27FC236}">
                <a16:creationId xmlns:a16="http://schemas.microsoft.com/office/drawing/2014/main" id="{8DDACBDB-6D4B-7E46-92A1-D678733C5166}"/>
              </a:ext>
            </a:extLst>
          </p:cNvPr>
          <p:cNvSpPr/>
          <p:nvPr userDrawn="1"/>
        </p:nvSpPr>
        <p:spPr>
          <a:xfrm>
            <a:off x="7994519" y="457184"/>
            <a:ext cx="2119366" cy="859603"/>
          </a:xfrm>
          <a:prstGeom prst="rect">
            <a:avLst/>
          </a:prstGeom>
          <a:blipFill>
            <a:blip r:embed="rId2" cstate="print"/>
            <a:stretch>
              <a:fillRect/>
            </a:stretch>
          </a:blipFill>
        </p:spPr>
        <p:txBody>
          <a:bodyPr wrap="square" lIns="0" tIns="0" rIns="0" bIns="0" rtlCol="0"/>
          <a:lstStyle/>
          <a:p>
            <a:endParaRPr/>
          </a:p>
        </p:txBody>
      </p:sp>
      <p:sp>
        <p:nvSpPr>
          <p:cNvPr id="8" name="object 5">
            <a:extLst>
              <a:ext uri="{FF2B5EF4-FFF2-40B4-BE49-F238E27FC236}">
                <a16:creationId xmlns:a16="http://schemas.microsoft.com/office/drawing/2014/main" id="{E7924D7A-B8F8-254B-817B-278BAACD5E40}"/>
              </a:ext>
            </a:extLst>
          </p:cNvPr>
          <p:cNvSpPr txBox="1"/>
          <p:nvPr userDrawn="1"/>
        </p:nvSpPr>
        <p:spPr>
          <a:xfrm>
            <a:off x="615999" y="1681312"/>
            <a:ext cx="4676775" cy="351378"/>
          </a:xfrm>
          <a:prstGeom prst="rect">
            <a:avLst/>
          </a:prstGeom>
        </p:spPr>
        <p:txBody>
          <a:bodyPr vert="horz" wrap="square" lIns="0" tIns="134620" rIns="0" bIns="0" rtlCol="0">
            <a:spAutoFit/>
          </a:bodyPr>
          <a:lstStyle/>
          <a:p>
            <a:pPr marL="12700" algn="just">
              <a:lnSpc>
                <a:spcPct val="100000"/>
              </a:lnSpc>
              <a:spcBef>
                <a:spcPts val="1060"/>
              </a:spcBef>
            </a:pPr>
            <a:r>
              <a:rPr sz="1400" b="1" spc="-5" dirty="0">
                <a:solidFill>
                  <a:srgbClr val="00A8A8"/>
                </a:solidFill>
                <a:latin typeface="Lato"/>
                <a:cs typeface="Lato"/>
              </a:rPr>
              <a:t>Vision</a:t>
            </a:r>
            <a:r>
              <a:rPr sz="1400" b="1" spc="-10" dirty="0">
                <a:solidFill>
                  <a:srgbClr val="00A8A8"/>
                </a:solidFill>
                <a:latin typeface="Lato"/>
                <a:cs typeface="Lato"/>
              </a:rPr>
              <a:t> Statement</a:t>
            </a:r>
            <a:endParaRPr sz="1400" dirty="0">
              <a:latin typeface="Lato"/>
              <a:cs typeface="Lato"/>
            </a:endParaRPr>
          </a:p>
        </p:txBody>
      </p:sp>
      <p:sp>
        <p:nvSpPr>
          <p:cNvPr id="9" name="object 6">
            <a:extLst>
              <a:ext uri="{FF2B5EF4-FFF2-40B4-BE49-F238E27FC236}">
                <a16:creationId xmlns:a16="http://schemas.microsoft.com/office/drawing/2014/main" id="{5F2FBBE9-386E-404A-A160-83460E8DA111}"/>
              </a:ext>
            </a:extLst>
          </p:cNvPr>
          <p:cNvSpPr/>
          <p:nvPr userDrawn="1"/>
        </p:nvSpPr>
        <p:spPr>
          <a:xfrm>
            <a:off x="488950"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10" name="object 7">
            <a:extLst>
              <a:ext uri="{FF2B5EF4-FFF2-40B4-BE49-F238E27FC236}">
                <a16:creationId xmlns:a16="http://schemas.microsoft.com/office/drawing/2014/main" id="{E3FF1E5F-EA17-674F-B636-6F36327B8D6B}"/>
              </a:ext>
            </a:extLst>
          </p:cNvPr>
          <p:cNvSpPr/>
          <p:nvPr userDrawn="1"/>
        </p:nvSpPr>
        <p:spPr>
          <a:xfrm>
            <a:off x="708113" y="2878898"/>
            <a:ext cx="4638675" cy="0"/>
          </a:xfrm>
          <a:custGeom>
            <a:avLst/>
            <a:gdLst/>
            <a:ahLst/>
            <a:cxnLst/>
            <a:rect l="l" t="t" r="r" b="b"/>
            <a:pathLst>
              <a:path w="4638675">
                <a:moveTo>
                  <a:pt x="0" y="0"/>
                </a:moveTo>
                <a:lnTo>
                  <a:pt x="4638294" y="0"/>
                </a:lnTo>
              </a:path>
            </a:pathLst>
          </a:custGeom>
          <a:ln w="63500">
            <a:solidFill>
              <a:srgbClr val="FFFFFF"/>
            </a:solidFill>
            <a:prstDash val="lgDash"/>
          </a:ln>
        </p:spPr>
        <p:txBody>
          <a:bodyPr wrap="square" lIns="0" tIns="0" rIns="0" bIns="0" rtlCol="0"/>
          <a:lstStyle/>
          <a:p>
            <a:endParaRPr/>
          </a:p>
        </p:txBody>
      </p:sp>
      <p:sp>
        <p:nvSpPr>
          <p:cNvPr id="11" name="object 8">
            <a:extLst>
              <a:ext uri="{FF2B5EF4-FFF2-40B4-BE49-F238E27FC236}">
                <a16:creationId xmlns:a16="http://schemas.microsoft.com/office/drawing/2014/main" id="{458B1C4B-4686-8D4C-9C4A-A7127A9AF675}"/>
              </a:ext>
            </a:extLst>
          </p:cNvPr>
          <p:cNvSpPr/>
          <p:nvPr userDrawn="1"/>
        </p:nvSpPr>
        <p:spPr>
          <a:xfrm>
            <a:off x="5503104"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12" name="object 9">
            <a:extLst>
              <a:ext uri="{FF2B5EF4-FFF2-40B4-BE49-F238E27FC236}">
                <a16:creationId xmlns:a16="http://schemas.microsoft.com/office/drawing/2014/main" id="{000C49C9-5A8D-A34D-A97C-BE2A2064162F}"/>
              </a:ext>
            </a:extLst>
          </p:cNvPr>
          <p:cNvSpPr/>
          <p:nvPr userDrawn="1"/>
        </p:nvSpPr>
        <p:spPr>
          <a:xfrm>
            <a:off x="645646" y="1711072"/>
            <a:ext cx="4638675" cy="0"/>
          </a:xfrm>
          <a:custGeom>
            <a:avLst/>
            <a:gdLst/>
            <a:ahLst/>
            <a:cxnLst/>
            <a:rect l="l" t="t" r="r" b="b"/>
            <a:pathLst>
              <a:path w="4638675">
                <a:moveTo>
                  <a:pt x="4638294" y="0"/>
                </a:moveTo>
                <a:lnTo>
                  <a:pt x="0" y="0"/>
                </a:lnTo>
              </a:path>
            </a:pathLst>
          </a:custGeom>
          <a:ln w="63500">
            <a:solidFill>
              <a:srgbClr val="FFFFFF"/>
            </a:solidFill>
            <a:prstDash val="lgDash"/>
          </a:ln>
        </p:spPr>
        <p:txBody>
          <a:bodyPr wrap="square" lIns="0" tIns="0" rIns="0" bIns="0" rtlCol="0"/>
          <a:lstStyle/>
          <a:p>
            <a:endParaRPr/>
          </a:p>
        </p:txBody>
      </p:sp>
      <p:sp>
        <p:nvSpPr>
          <p:cNvPr id="13" name="object 10">
            <a:extLst>
              <a:ext uri="{FF2B5EF4-FFF2-40B4-BE49-F238E27FC236}">
                <a16:creationId xmlns:a16="http://schemas.microsoft.com/office/drawing/2014/main" id="{7670E8E9-DAC9-3145-A679-6897061A7D8D}"/>
              </a:ext>
            </a:extLst>
          </p:cNvPr>
          <p:cNvSpPr/>
          <p:nvPr userDrawn="1"/>
        </p:nvSpPr>
        <p:spPr>
          <a:xfrm>
            <a:off x="488950" y="2790035"/>
            <a:ext cx="94615" cy="88900"/>
          </a:xfrm>
          <a:custGeom>
            <a:avLst/>
            <a:gdLst/>
            <a:ahLst/>
            <a:cxnLst/>
            <a:rect l="l" t="t" r="r" b="b"/>
            <a:pathLst>
              <a:path w="94615" h="88900">
                <a:moveTo>
                  <a:pt x="0" y="0"/>
                </a:moveTo>
                <a:lnTo>
                  <a:pt x="0" y="88861"/>
                </a:lnTo>
                <a:lnTo>
                  <a:pt x="94221" y="88861"/>
                </a:lnTo>
              </a:path>
            </a:pathLst>
          </a:custGeom>
          <a:ln w="63500">
            <a:solidFill>
              <a:srgbClr val="FFFFFF"/>
            </a:solidFill>
          </a:ln>
        </p:spPr>
        <p:txBody>
          <a:bodyPr wrap="square" lIns="0" tIns="0" rIns="0" bIns="0" rtlCol="0"/>
          <a:lstStyle/>
          <a:p>
            <a:endParaRPr/>
          </a:p>
        </p:txBody>
      </p:sp>
      <p:sp>
        <p:nvSpPr>
          <p:cNvPr id="14" name="object 11">
            <a:extLst>
              <a:ext uri="{FF2B5EF4-FFF2-40B4-BE49-F238E27FC236}">
                <a16:creationId xmlns:a16="http://schemas.microsoft.com/office/drawing/2014/main" id="{E26E02A2-F3E4-EE4B-AB62-C1E87863D051}"/>
              </a:ext>
            </a:extLst>
          </p:cNvPr>
          <p:cNvSpPr/>
          <p:nvPr userDrawn="1"/>
        </p:nvSpPr>
        <p:spPr>
          <a:xfrm>
            <a:off x="5408879" y="2790035"/>
            <a:ext cx="94615" cy="88900"/>
          </a:xfrm>
          <a:custGeom>
            <a:avLst/>
            <a:gdLst/>
            <a:ahLst/>
            <a:cxnLst/>
            <a:rect l="l" t="t" r="r" b="b"/>
            <a:pathLst>
              <a:path w="94614" h="88900">
                <a:moveTo>
                  <a:pt x="0" y="88861"/>
                </a:moveTo>
                <a:lnTo>
                  <a:pt x="94221" y="88861"/>
                </a:lnTo>
                <a:lnTo>
                  <a:pt x="94221" y="0"/>
                </a:lnTo>
              </a:path>
            </a:pathLst>
          </a:custGeom>
          <a:ln w="63500">
            <a:solidFill>
              <a:srgbClr val="FFFFFF"/>
            </a:solidFill>
          </a:ln>
        </p:spPr>
        <p:txBody>
          <a:bodyPr wrap="square" lIns="0" tIns="0" rIns="0" bIns="0" rtlCol="0"/>
          <a:lstStyle/>
          <a:p>
            <a:endParaRPr/>
          </a:p>
        </p:txBody>
      </p:sp>
      <p:sp>
        <p:nvSpPr>
          <p:cNvPr id="15" name="object 12">
            <a:extLst>
              <a:ext uri="{FF2B5EF4-FFF2-40B4-BE49-F238E27FC236}">
                <a16:creationId xmlns:a16="http://schemas.microsoft.com/office/drawing/2014/main" id="{CD2B2700-CEA8-B84C-8B04-80664C4527BD}"/>
              </a:ext>
            </a:extLst>
          </p:cNvPr>
          <p:cNvSpPr/>
          <p:nvPr userDrawn="1"/>
        </p:nvSpPr>
        <p:spPr>
          <a:xfrm>
            <a:off x="5408879" y="1711069"/>
            <a:ext cx="94615" cy="88900"/>
          </a:xfrm>
          <a:custGeom>
            <a:avLst/>
            <a:gdLst/>
            <a:ahLst/>
            <a:cxnLst/>
            <a:rect l="l" t="t" r="r" b="b"/>
            <a:pathLst>
              <a:path w="94614" h="88900">
                <a:moveTo>
                  <a:pt x="94221" y="88861"/>
                </a:moveTo>
                <a:lnTo>
                  <a:pt x="94221" y="0"/>
                </a:lnTo>
                <a:lnTo>
                  <a:pt x="0" y="0"/>
                </a:lnTo>
              </a:path>
            </a:pathLst>
          </a:custGeom>
          <a:ln w="63500">
            <a:solidFill>
              <a:srgbClr val="FFFFFF"/>
            </a:solidFill>
          </a:ln>
        </p:spPr>
        <p:txBody>
          <a:bodyPr wrap="square" lIns="0" tIns="0" rIns="0" bIns="0" rtlCol="0"/>
          <a:lstStyle/>
          <a:p>
            <a:endParaRPr/>
          </a:p>
        </p:txBody>
      </p:sp>
      <p:sp>
        <p:nvSpPr>
          <p:cNvPr id="16" name="object 13">
            <a:extLst>
              <a:ext uri="{FF2B5EF4-FFF2-40B4-BE49-F238E27FC236}">
                <a16:creationId xmlns:a16="http://schemas.microsoft.com/office/drawing/2014/main" id="{09C6D168-F1B0-F543-8DA3-38535AACFF5B}"/>
              </a:ext>
            </a:extLst>
          </p:cNvPr>
          <p:cNvSpPr/>
          <p:nvPr userDrawn="1"/>
        </p:nvSpPr>
        <p:spPr>
          <a:xfrm>
            <a:off x="488950" y="1711069"/>
            <a:ext cx="94615" cy="88900"/>
          </a:xfrm>
          <a:custGeom>
            <a:avLst/>
            <a:gdLst/>
            <a:ahLst/>
            <a:cxnLst/>
            <a:rect l="l" t="t" r="r" b="b"/>
            <a:pathLst>
              <a:path w="94615" h="88900">
                <a:moveTo>
                  <a:pt x="94221" y="0"/>
                </a:moveTo>
                <a:lnTo>
                  <a:pt x="0" y="0"/>
                </a:lnTo>
                <a:lnTo>
                  <a:pt x="0" y="88861"/>
                </a:lnTo>
              </a:path>
            </a:pathLst>
          </a:custGeom>
          <a:ln w="63500">
            <a:solidFill>
              <a:srgbClr val="FFFFFF"/>
            </a:solidFill>
          </a:ln>
        </p:spPr>
        <p:txBody>
          <a:bodyPr wrap="square" lIns="0" tIns="0" rIns="0" bIns="0" rtlCol="0"/>
          <a:lstStyle/>
          <a:p>
            <a:endParaRPr/>
          </a:p>
        </p:txBody>
      </p:sp>
      <p:sp>
        <p:nvSpPr>
          <p:cNvPr id="17" name="object 14">
            <a:extLst>
              <a:ext uri="{FF2B5EF4-FFF2-40B4-BE49-F238E27FC236}">
                <a16:creationId xmlns:a16="http://schemas.microsoft.com/office/drawing/2014/main" id="{7ACB79AF-354E-4247-A9A6-AAC2012E1987}"/>
              </a:ext>
            </a:extLst>
          </p:cNvPr>
          <p:cNvSpPr txBox="1"/>
          <p:nvPr userDrawn="1"/>
        </p:nvSpPr>
        <p:spPr>
          <a:xfrm>
            <a:off x="6743827" y="3120520"/>
            <a:ext cx="3948429" cy="330200"/>
          </a:xfrm>
          <a:prstGeom prst="rect">
            <a:avLst/>
          </a:prstGeom>
        </p:spPr>
        <p:txBody>
          <a:bodyPr vert="horz" wrap="square" lIns="0" tIns="12700" rIns="0" bIns="0" rtlCol="0">
            <a:spAutoFit/>
          </a:bodyPr>
          <a:lstStyle/>
          <a:p>
            <a:pPr marL="270510">
              <a:lnSpc>
                <a:spcPct val="100000"/>
              </a:lnSpc>
              <a:spcBef>
                <a:spcPts val="100"/>
              </a:spcBef>
            </a:pPr>
            <a:r>
              <a:rPr sz="2000" b="1" spc="-25" dirty="0">
                <a:solidFill>
                  <a:srgbClr val="FFFFFF"/>
                </a:solidFill>
                <a:latin typeface="Lato"/>
                <a:cs typeface="Lato"/>
              </a:rPr>
              <a:t>Key </a:t>
            </a:r>
            <a:r>
              <a:rPr sz="2000" b="1" dirty="0">
                <a:solidFill>
                  <a:srgbClr val="FFFFFF"/>
                </a:solidFill>
                <a:latin typeface="Lato"/>
                <a:cs typeface="Lato"/>
              </a:rPr>
              <a:t>Events </a:t>
            </a:r>
            <a:r>
              <a:rPr sz="2000" b="1" spc="10" dirty="0">
                <a:solidFill>
                  <a:srgbClr val="FFFFFF"/>
                </a:solidFill>
                <a:latin typeface="Lato"/>
                <a:cs typeface="Lato"/>
              </a:rPr>
              <a:t>and</a:t>
            </a:r>
            <a:r>
              <a:rPr sz="2000" b="1" spc="75" dirty="0">
                <a:solidFill>
                  <a:srgbClr val="FFFFFF"/>
                </a:solidFill>
                <a:latin typeface="Lato"/>
                <a:cs typeface="Lato"/>
              </a:rPr>
              <a:t> </a:t>
            </a:r>
            <a:r>
              <a:rPr sz="2000" b="1" spc="15" dirty="0">
                <a:solidFill>
                  <a:srgbClr val="FFFFFF"/>
                </a:solidFill>
                <a:latin typeface="Lato"/>
                <a:cs typeface="Lato"/>
              </a:rPr>
              <a:t>Experiences</a:t>
            </a:r>
            <a:endParaRPr sz="2000">
              <a:latin typeface="Lato"/>
              <a:cs typeface="Lato"/>
            </a:endParaRPr>
          </a:p>
        </p:txBody>
      </p:sp>
      <p:sp>
        <p:nvSpPr>
          <p:cNvPr id="18" name="object 15">
            <a:extLst>
              <a:ext uri="{FF2B5EF4-FFF2-40B4-BE49-F238E27FC236}">
                <a16:creationId xmlns:a16="http://schemas.microsoft.com/office/drawing/2014/main" id="{47761EC7-FF61-124A-8F2D-F7976065E936}"/>
              </a:ext>
            </a:extLst>
          </p:cNvPr>
          <p:cNvSpPr txBox="1"/>
          <p:nvPr userDrawn="1"/>
        </p:nvSpPr>
        <p:spPr>
          <a:xfrm>
            <a:off x="0" y="3099184"/>
            <a:ext cx="6579870" cy="330200"/>
          </a:xfrm>
          <a:prstGeom prst="rect">
            <a:avLst/>
          </a:prstGeom>
        </p:spPr>
        <p:txBody>
          <a:bodyPr vert="horz" wrap="square" lIns="0" tIns="12700" rIns="0" bIns="0" rtlCol="0">
            <a:spAutoFit/>
          </a:bodyPr>
          <a:lstStyle/>
          <a:p>
            <a:pPr marL="457200">
              <a:lnSpc>
                <a:spcPct val="100000"/>
              </a:lnSpc>
              <a:spcBef>
                <a:spcPts val="100"/>
              </a:spcBef>
            </a:pPr>
            <a:r>
              <a:rPr sz="2000" b="1" spc="10" dirty="0">
                <a:solidFill>
                  <a:srgbClr val="FFFFFF"/>
                </a:solidFill>
                <a:latin typeface="Lato"/>
                <a:cs typeface="Lato"/>
              </a:rPr>
              <a:t>Milestones and Learning</a:t>
            </a:r>
            <a:r>
              <a:rPr sz="2000" b="1" spc="85" dirty="0">
                <a:solidFill>
                  <a:srgbClr val="FFFFFF"/>
                </a:solidFill>
                <a:latin typeface="Lato"/>
                <a:cs typeface="Lato"/>
              </a:rPr>
              <a:t> </a:t>
            </a:r>
            <a:r>
              <a:rPr sz="2000" b="1" spc="10" dirty="0">
                <a:solidFill>
                  <a:srgbClr val="FFFFFF"/>
                </a:solidFill>
                <a:latin typeface="Lato"/>
                <a:cs typeface="Lato"/>
              </a:rPr>
              <a:t>Outcomes</a:t>
            </a:r>
            <a:endParaRPr sz="2000" dirty="0">
              <a:latin typeface="Lato"/>
              <a:cs typeface="Lato"/>
            </a:endParaRPr>
          </a:p>
        </p:txBody>
      </p:sp>
      <p:sp>
        <p:nvSpPr>
          <p:cNvPr id="29" name="object 26">
            <a:extLst>
              <a:ext uri="{FF2B5EF4-FFF2-40B4-BE49-F238E27FC236}">
                <a16:creationId xmlns:a16="http://schemas.microsoft.com/office/drawing/2014/main" id="{1A0E5446-9813-E845-9137-779166FD706C}"/>
              </a:ext>
            </a:extLst>
          </p:cNvPr>
          <p:cNvSpPr txBox="1"/>
          <p:nvPr userDrawn="1"/>
        </p:nvSpPr>
        <p:spPr>
          <a:xfrm>
            <a:off x="7701982" y="1803449"/>
            <a:ext cx="889635" cy="98425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A8A8"/>
                </a:solidFill>
                <a:latin typeface="Lato"/>
                <a:cs typeface="Lato"/>
              </a:rPr>
              <a:t>Contact:</a:t>
            </a:r>
            <a:endParaRPr sz="1400">
              <a:latin typeface="Lato"/>
              <a:cs typeface="Lato"/>
            </a:endParaRPr>
          </a:p>
          <a:p>
            <a:pPr marL="12700" marR="5080">
              <a:lnSpc>
                <a:spcPct val="174700"/>
              </a:lnSpc>
            </a:pPr>
            <a:r>
              <a:rPr sz="1400" b="1" spc="-10" dirty="0">
                <a:solidFill>
                  <a:srgbClr val="00A8A8"/>
                </a:solidFill>
                <a:latin typeface="Lato"/>
                <a:cs typeface="Lato"/>
              </a:rPr>
              <a:t>Email:  </a:t>
            </a:r>
            <a:r>
              <a:rPr sz="1400" b="1" spc="-170" dirty="0">
                <a:solidFill>
                  <a:srgbClr val="00A8A8"/>
                </a:solidFill>
                <a:latin typeface="Lato"/>
                <a:cs typeface="Lato"/>
              </a:rPr>
              <a:t>T</a:t>
            </a:r>
            <a:r>
              <a:rPr sz="1400" b="1" dirty="0">
                <a:solidFill>
                  <a:srgbClr val="00A8A8"/>
                </a:solidFill>
                <a:latin typeface="Lato"/>
                <a:cs typeface="Lato"/>
              </a:rPr>
              <a:t>elephone:</a:t>
            </a:r>
            <a:endParaRPr sz="1400">
              <a:latin typeface="Lato"/>
              <a:cs typeface="Lato"/>
            </a:endParaRPr>
          </a:p>
        </p:txBody>
      </p:sp>
      <p:sp>
        <p:nvSpPr>
          <p:cNvPr id="30" name="object 27">
            <a:extLst>
              <a:ext uri="{FF2B5EF4-FFF2-40B4-BE49-F238E27FC236}">
                <a16:creationId xmlns:a16="http://schemas.microsoft.com/office/drawing/2014/main" id="{0AB46DDF-55E9-9A4D-9BA7-0A9A3395099D}"/>
              </a:ext>
            </a:extLst>
          </p:cNvPr>
          <p:cNvSpPr/>
          <p:nvPr userDrawn="1"/>
        </p:nvSpPr>
        <p:spPr>
          <a:xfrm>
            <a:off x="7574932"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31" name="object 28">
            <a:extLst>
              <a:ext uri="{FF2B5EF4-FFF2-40B4-BE49-F238E27FC236}">
                <a16:creationId xmlns:a16="http://schemas.microsoft.com/office/drawing/2014/main" id="{0F7521D8-CA1F-B044-ACDE-F84E803FF8D6}"/>
              </a:ext>
            </a:extLst>
          </p:cNvPr>
          <p:cNvSpPr/>
          <p:nvPr userDrawn="1"/>
        </p:nvSpPr>
        <p:spPr>
          <a:xfrm>
            <a:off x="7805442" y="2878900"/>
            <a:ext cx="2233930" cy="0"/>
          </a:xfrm>
          <a:custGeom>
            <a:avLst/>
            <a:gdLst/>
            <a:ahLst/>
            <a:cxnLst/>
            <a:rect l="l" t="t" r="r" b="b"/>
            <a:pathLst>
              <a:path w="2233929">
                <a:moveTo>
                  <a:pt x="0" y="0"/>
                </a:moveTo>
                <a:lnTo>
                  <a:pt x="2233345" y="0"/>
                </a:lnTo>
              </a:path>
            </a:pathLst>
          </a:custGeom>
          <a:ln w="63500">
            <a:solidFill>
              <a:srgbClr val="FFFFFF"/>
            </a:solidFill>
            <a:prstDash val="lgDash"/>
          </a:ln>
        </p:spPr>
        <p:txBody>
          <a:bodyPr wrap="square" lIns="0" tIns="0" rIns="0" bIns="0" rtlCol="0"/>
          <a:lstStyle/>
          <a:p>
            <a:endParaRPr/>
          </a:p>
        </p:txBody>
      </p:sp>
      <p:sp>
        <p:nvSpPr>
          <p:cNvPr id="32" name="object 29">
            <a:extLst>
              <a:ext uri="{FF2B5EF4-FFF2-40B4-BE49-F238E27FC236}">
                <a16:creationId xmlns:a16="http://schemas.microsoft.com/office/drawing/2014/main" id="{F9DF9EC5-765B-8B4C-BB4E-837A951A0061}"/>
              </a:ext>
            </a:extLst>
          </p:cNvPr>
          <p:cNvSpPr/>
          <p:nvPr userDrawn="1"/>
        </p:nvSpPr>
        <p:spPr>
          <a:xfrm>
            <a:off x="10203050"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33" name="object 30">
            <a:extLst>
              <a:ext uri="{FF2B5EF4-FFF2-40B4-BE49-F238E27FC236}">
                <a16:creationId xmlns:a16="http://schemas.microsoft.com/office/drawing/2014/main" id="{914C3517-02D7-1341-9FA3-B04AD04528E7}"/>
              </a:ext>
            </a:extLst>
          </p:cNvPr>
          <p:cNvSpPr/>
          <p:nvPr userDrawn="1"/>
        </p:nvSpPr>
        <p:spPr>
          <a:xfrm>
            <a:off x="7739193" y="1711072"/>
            <a:ext cx="2233930" cy="0"/>
          </a:xfrm>
          <a:custGeom>
            <a:avLst/>
            <a:gdLst/>
            <a:ahLst/>
            <a:cxnLst/>
            <a:rect l="l" t="t" r="r" b="b"/>
            <a:pathLst>
              <a:path w="2233929">
                <a:moveTo>
                  <a:pt x="2233345" y="0"/>
                </a:moveTo>
                <a:lnTo>
                  <a:pt x="0" y="0"/>
                </a:lnTo>
              </a:path>
            </a:pathLst>
          </a:custGeom>
          <a:ln w="63500">
            <a:solidFill>
              <a:srgbClr val="FFFFFF"/>
            </a:solidFill>
            <a:prstDash val="lgDash"/>
          </a:ln>
        </p:spPr>
        <p:txBody>
          <a:bodyPr wrap="square" lIns="0" tIns="0" rIns="0" bIns="0" rtlCol="0"/>
          <a:lstStyle/>
          <a:p>
            <a:endParaRPr/>
          </a:p>
        </p:txBody>
      </p:sp>
      <p:sp>
        <p:nvSpPr>
          <p:cNvPr id="34" name="object 31">
            <a:extLst>
              <a:ext uri="{FF2B5EF4-FFF2-40B4-BE49-F238E27FC236}">
                <a16:creationId xmlns:a16="http://schemas.microsoft.com/office/drawing/2014/main" id="{52DA543E-D60B-8244-8363-3DE2EEB3267E}"/>
              </a:ext>
            </a:extLst>
          </p:cNvPr>
          <p:cNvSpPr/>
          <p:nvPr userDrawn="1"/>
        </p:nvSpPr>
        <p:spPr>
          <a:xfrm>
            <a:off x="7574932" y="2790035"/>
            <a:ext cx="98425" cy="88900"/>
          </a:xfrm>
          <a:custGeom>
            <a:avLst/>
            <a:gdLst/>
            <a:ahLst/>
            <a:cxnLst/>
            <a:rect l="l" t="t" r="r" b="b"/>
            <a:pathLst>
              <a:path w="98425" h="88900">
                <a:moveTo>
                  <a:pt x="0" y="0"/>
                </a:moveTo>
                <a:lnTo>
                  <a:pt x="0" y="88861"/>
                </a:lnTo>
                <a:lnTo>
                  <a:pt x="98005" y="88861"/>
                </a:lnTo>
              </a:path>
            </a:pathLst>
          </a:custGeom>
          <a:ln w="63500">
            <a:solidFill>
              <a:srgbClr val="FFFFFF"/>
            </a:solidFill>
          </a:ln>
        </p:spPr>
        <p:txBody>
          <a:bodyPr wrap="square" lIns="0" tIns="0" rIns="0" bIns="0" rtlCol="0"/>
          <a:lstStyle/>
          <a:p>
            <a:endParaRPr/>
          </a:p>
        </p:txBody>
      </p:sp>
      <p:sp>
        <p:nvSpPr>
          <p:cNvPr id="35" name="object 32">
            <a:extLst>
              <a:ext uri="{FF2B5EF4-FFF2-40B4-BE49-F238E27FC236}">
                <a16:creationId xmlns:a16="http://schemas.microsoft.com/office/drawing/2014/main" id="{3FD5DE39-AE5C-884E-BBE4-BA8EE2D9295D}"/>
              </a:ext>
            </a:extLst>
          </p:cNvPr>
          <p:cNvSpPr/>
          <p:nvPr userDrawn="1"/>
        </p:nvSpPr>
        <p:spPr>
          <a:xfrm>
            <a:off x="10105052" y="2790035"/>
            <a:ext cx="98425" cy="88900"/>
          </a:xfrm>
          <a:custGeom>
            <a:avLst/>
            <a:gdLst/>
            <a:ahLst/>
            <a:cxnLst/>
            <a:rect l="l" t="t" r="r" b="b"/>
            <a:pathLst>
              <a:path w="98425" h="88900">
                <a:moveTo>
                  <a:pt x="0" y="88861"/>
                </a:moveTo>
                <a:lnTo>
                  <a:pt x="97993" y="88861"/>
                </a:lnTo>
                <a:lnTo>
                  <a:pt x="97993" y="0"/>
                </a:lnTo>
              </a:path>
            </a:pathLst>
          </a:custGeom>
          <a:ln w="63500">
            <a:solidFill>
              <a:srgbClr val="FFFFFF"/>
            </a:solidFill>
          </a:ln>
        </p:spPr>
        <p:txBody>
          <a:bodyPr wrap="square" lIns="0" tIns="0" rIns="0" bIns="0" rtlCol="0"/>
          <a:lstStyle/>
          <a:p>
            <a:endParaRPr/>
          </a:p>
        </p:txBody>
      </p:sp>
      <p:sp>
        <p:nvSpPr>
          <p:cNvPr id="36" name="object 33">
            <a:extLst>
              <a:ext uri="{FF2B5EF4-FFF2-40B4-BE49-F238E27FC236}">
                <a16:creationId xmlns:a16="http://schemas.microsoft.com/office/drawing/2014/main" id="{10932660-EA21-B840-9D12-FA2607AF8DBA}"/>
              </a:ext>
            </a:extLst>
          </p:cNvPr>
          <p:cNvSpPr/>
          <p:nvPr userDrawn="1"/>
        </p:nvSpPr>
        <p:spPr>
          <a:xfrm>
            <a:off x="10105052" y="1711069"/>
            <a:ext cx="98425" cy="88900"/>
          </a:xfrm>
          <a:custGeom>
            <a:avLst/>
            <a:gdLst/>
            <a:ahLst/>
            <a:cxnLst/>
            <a:rect l="l" t="t" r="r" b="b"/>
            <a:pathLst>
              <a:path w="98425" h="88900">
                <a:moveTo>
                  <a:pt x="97993" y="88861"/>
                </a:moveTo>
                <a:lnTo>
                  <a:pt x="97993" y="0"/>
                </a:lnTo>
                <a:lnTo>
                  <a:pt x="0" y="0"/>
                </a:lnTo>
              </a:path>
            </a:pathLst>
          </a:custGeom>
          <a:ln w="63500">
            <a:solidFill>
              <a:srgbClr val="FFFFFF"/>
            </a:solidFill>
          </a:ln>
        </p:spPr>
        <p:txBody>
          <a:bodyPr wrap="square" lIns="0" tIns="0" rIns="0" bIns="0" rtlCol="0"/>
          <a:lstStyle/>
          <a:p>
            <a:endParaRPr/>
          </a:p>
        </p:txBody>
      </p:sp>
      <p:sp>
        <p:nvSpPr>
          <p:cNvPr id="37" name="object 34">
            <a:extLst>
              <a:ext uri="{FF2B5EF4-FFF2-40B4-BE49-F238E27FC236}">
                <a16:creationId xmlns:a16="http://schemas.microsoft.com/office/drawing/2014/main" id="{C296ED71-5553-2A46-A284-7A502BDFF6B2}"/>
              </a:ext>
            </a:extLst>
          </p:cNvPr>
          <p:cNvSpPr/>
          <p:nvPr userDrawn="1"/>
        </p:nvSpPr>
        <p:spPr>
          <a:xfrm>
            <a:off x="7574932" y="1711069"/>
            <a:ext cx="98425" cy="88900"/>
          </a:xfrm>
          <a:custGeom>
            <a:avLst/>
            <a:gdLst/>
            <a:ahLst/>
            <a:cxnLst/>
            <a:rect l="l" t="t" r="r" b="b"/>
            <a:pathLst>
              <a:path w="98425" h="88900">
                <a:moveTo>
                  <a:pt x="98005" y="0"/>
                </a:moveTo>
                <a:lnTo>
                  <a:pt x="0" y="0"/>
                </a:lnTo>
                <a:lnTo>
                  <a:pt x="0" y="88861"/>
                </a:lnTo>
              </a:path>
            </a:pathLst>
          </a:custGeom>
          <a:ln w="63500">
            <a:solidFill>
              <a:srgbClr val="FFFFFF"/>
            </a:solidFill>
          </a:ln>
        </p:spPr>
        <p:txBody>
          <a:bodyPr wrap="square" lIns="0" tIns="0" rIns="0" bIns="0" rtlCol="0"/>
          <a:lstStyle/>
          <a:p>
            <a:endParaRPr/>
          </a:p>
        </p:txBody>
      </p:sp>
      <p:sp>
        <p:nvSpPr>
          <p:cNvPr id="38" name="object 35">
            <a:extLst>
              <a:ext uri="{FF2B5EF4-FFF2-40B4-BE49-F238E27FC236}">
                <a16:creationId xmlns:a16="http://schemas.microsoft.com/office/drawing/2014/main" id="{2BD1DFF3-9864-DC41-965F-D4925DAEA062}"/>
              </a:ext>
            </a:extLst>
          </p:cNvPr>
          <p:cNvSpPr/>
          <p:nvPr userDrawn="1"/>
        </p:nvSpPr>
        <p:spPr>
          <a:xfrm>
            <a:off x="3819256" y="1199490"/>
            <a:ext cx="3104281" cy="14238147"/>
          </a:xfrm>
          <a:prstGeom prst="rect">
            <a:avLst/>
          </a:prstGeom>
          <a:blipFill>
            <a:blip r:embed="rId3" cstate="print"/>
            <a:stretch>
              <a:fillRect/>
            </a:stretch>
          </a:blipFill>
        </p:spPr>
        <p:txBody>
          <a:bodyPr wrap="square" lIns="0" tIns="0" rIns="0" bIns="0" rtlCol="0"/>
          <a:lstStyle/>
          <a:p>
            <a:endParaRPr/>
          </a:p>
        </p:txBody>
      </p:sp>
      <p:sp>
        <p:nvSpPr>
          <p:cNvPr id="40" name="Text Placeholder 39">
            <a:extLst>
              <a:ext uri="{FF2B5EF4-FFF2-40B4-BE49-F238E27FC236}">
                <a16:creationId xmlns:a16="http://schemas.microsoft.com/office/drawing/2014/main" id="{1F0538BD-5E55-CF4F-B16D-AAB6F472BE4D}"/>
              </a:ext>
            </a:extLst>
          </p:cNvPr>
          <p:cNvSpPr>
            <a:spLocks noGrp="1"/>
          </p:cNvSpPr>
          <p:nvPr>
            <p:ph type="body" sz="quarter" idx="10"/>
          </p:nvPr>
        </p:nvSpPr>
        <p:spPr>
          <a:xfrm>
            <a:off x="483465" y="4345387"/>
            <a:ext cx="3105150" cy="1765661"/>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0" name="Text Placeholder 39">
            <a:extLst>
              <a:ext uri="{FF2B5EF4-FFF2-40B4-BE49-F238E27FC236}">
                <a16:creationId xmlns:a16="http://schemas.microsoft.com/office/drawing/2014/main" id="{4A9AE2FF-71D1-C543-A641-0CCEC237D451}"/>
              </a:ext>
            </a:extLst>
          </p:cNvPr>
          <p:cNvSpPr>
            <a:spLocks noGrp="1"/>
          </p:cNvSpPr>
          <p:nvPr>
            <p:ph type="body" sz="quarter" idx="20"/>
          </p:nvPr>
        </p:nvSpPr>
        <p:spPr>
          <a:xfrm>
            <a:off x="637740" y="2125789"/>
            <a:ext cx="4646575" cy="617389"/>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1" name="Text Placeholder 39">
            <a:extLst>
              <a:ext uri="{FF2B5EF4-FFF2-40B4-BE49-F238E27FC236}">
                <a16:creationId xmlns:a16="http://schemas.microsoft.com/office/drawing/2014/main" id="{05EC7F9A-3A65-6440-A94C-115BAEC16862}"/>
              </a:ext>
            </a:extLst>
          </p:cNvPr>
          <p:cNvSpPr>
            <a:spLocks noGrp="1"/>
          </p:cNvSpPr>
          <p:nvPr>
            <p:ph type="body" sz="quarter" idx="21"/>
          </p:nvPr>
        </p:nvSpPr>
        <p:spPr>
          <a:xfrm>
            <a:off x="8671628" y="1875320"/>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2" name="Text Placeholder 39">
            <a:extLst>
              <a:ext uri="{FF2B5EF4-FFF2-40B4-BE49-F238E27FC236}">
                <a16:creationId xmlns:a16="http://schemas.microsoft.com/office/drawing/2014/main" id="{2E36C075-057D-514E-8E2E-DE54F47EFB96}"/>
              </a:ext>
            </a:extLst>
          </p:cNvPr>
          <p:cNvSpPr>
            <a:spLocks noGrp="1"/>
          </p:cNvSpPr>
          <p:nvPr>
            <p:ph type="body" sz="quarter" idx="22"/>
          </p:nvPr>
        </p:nvSpPr>
        <p:spPr>
          <a:xfrm>
            <a:off x="8672238" y="2173358"/>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3" name="Text Placeholder 39">
            <a:extLst>
              <a:ext uri="{FF2B5EF4-FFF2-40B4-BE49-F238E27FC236}">
                <a16:creationId xmlns:a16="http://schemas.microsoft.com/office/drawing/2014/main" id="{E39C1BD3-A5B3-7B44-8846-FBEE60C3B4F2}"/>
              </a:ext>
            </a:extLst>
          </p:cNvPr>
          <p:cNvSpPr>
            <a:spLocks noGrp="1"/>
          </p:cNvSpPr>
          <p:nvPr>
            <p:ph type="body" sz="quarter" idx="23"/>
          </p:nvPr>
        </p:nvSpPr>
        <p:spPr>
          <a:xfrm>
            <a:off x="8672238" y="2552887"/>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4" name="Oval 53">
            <a:extLst>
              <a:ext uri="{FF2B5EF4-FFF2-40B4-BE49-F238E27FC236}">
                <a16:creationId xmlns:a16="http://schemas.microsoft.com/office/drawing/2014/main" id="{70FCB685-A781-BE4A-82A2-90C86FF795C5}"/>
              </a:ext>
            </a:extLst>
          </p:cNvPr>
          <p:cNvSpPr/>
          <p:nvPr userDrawn="1"/>
        </p:nvSpPr>
        <p:spPr>
          <a:xfrm>
            <a:off x="4447528" y="4179520"/>
            <a:ext cx="820268" cy="82026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14842CC-2FF6-3C4F-B1A4-96EF33EECF9A}"/>
              </a:ext>
            </a:extLst>
          </p:cNvPr>
          <p:cNvSpPr/>
          <p:nvPr userDrawn="1"/>
        </p:nvSpPr>
        <p:spPr>
          <a:xfrm>
            <a:off x="5454554" y="5210777"/>
            <a:ext cx="828073" cy="82807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6EE34D4-BF2A-BA42-81F9-B7816C205A5A}"/>
              </a:ext>
            </a:extLst>
          </p:cNvPr>
          <p:cNvSpPr/>
          <p:nvPr userDrawn="1"/>
        </p:nvSpPr>
        <p:spPr>
          <a:xfrm>
            <a:off x="4441663" y="6155469"/>
            <a:ext cx="820268" cy="820268"/>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3143F2D-2D1F-3748-A2F5-370C8C0064C2}"/>
              </a:ext>
            </a:extLst>
          </p:cNvPr>
          <p:cNvSpPr/>
          <p:nvPr userDrawn="1"/>
        </p:nvSpPr>
        <p:spPr>
          <a:xfrm>
            <a:off x="5454554" y="7151420"/>
            <a:ext cx="828073" cy="82807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4A40711-3EA3-AA45-B1FA-71C6DB21587E}"/>
              </a:ext>
            </a:extLst>
          </p:cNvPr>
          <p:cNvSpPr/>
          <p:nvPr userDrawn="1"/>
        </p:nvSpPr>
        <p:spPr>
          <a:xfrm>
            <a:off x="4476664" y="8169752"/>
            <a:ext cx="820268" cy="820268"/>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342EB89-F930-D74F-B4E9-CC91D2CA0780}"/>
              </a:ext>
            </a:extLst>
          </p:cNvPr>
          <p:cNvSpPr/>
          <p:nvPr userDrawn="1"/>
        </p:nvSpPr>
        <p:spPr>
          <a:xfrm>
            <a:off x="5470310" y="9145585"/>
            <a:ext cx="828073" cy="828073"/>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D2ADC7E-8428-3547-8C2F-4DAC3CC6D0CE}"/>
              </a:ext>
            </a:extLst>
          </p:cNvPr>
          <p:cNvSpPr/>
          <p:nvPr userDrawn="1"/>
        </p:nvSpPr>
        <p:spPr>
          <a:xfrm>
            <a:off x="4485010" y="10124099"/>
            <a:ext cx="820988" cy="820988"/>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0090B27-F39A-4C4A-9AC5-730C9C354CAA}"/>
              </a:ext>
            </a:extLst>
          </p:cNvPr>
          <p:cNvSpPr/>
          <p:nvPr userDrawn="1"/>
        </p:nvSpPr>
        <p:spPr>
          <a:xfrm>
            <a:off x="5475537" y="11131682"/>
            <a:ext cx="828073" cy="828073"/>
          </a:xfrm>
          <a:prstGeom prst="ellipse">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093B989-133C-9E4A-A940-8801CBA0F2B9}"/>
              </a:ext>
            </a:extLst>
          </p:cNvPr>
          <p:cNvSpPr/>
          <p:nvPr userDrawn="1"/>
        </p:nvSpPr>
        <p:spPr>
          <a:xfrm>
            <a:off x="4476664" y="12121908"/>
            <a:ext cx="820988" cy="820988"/>
          </a:xfrm>
          <a:prstGeom prst="ellipse">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BA57DE6-B9B3-FC48-90B3-1799B92925AA}"/>
              </a:ext>
            </a:extLst>
          </p:cNvPr>
          <p:cNvSpPr/>
          <p:nvPr userDrawn="1"/>
        </p:nvSpPr>
        <p:spPr>
          <a:xfrm>
            <a:off x="5503104" y="13117779"/>
            <a:ext cx="846182" cy="846182"/>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bject 16">
            <a:extLst>
              <a:ext uri="{FF2B5EF4-FFF2-40B4-BE49-F238E27FC236}">
                <a16:creationId xmlns:a16="http://schemas.microsoft.com/office/drawing/2014/main" id="{50B7204B-13A2-7E44-89BD-26A0FBB60109}"/>
              </a:ext>
            </a:extLst>
          </p:cNvPr>
          <p:cNvSpPr txBox="1"/>
          <p:nvPr userDrawn="1"/>
        </p:nvSpPr>
        <p:spPr>
          <a:xfrm>
            <a:off x="1493386" y="3725107"/>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7</a:t>
            </a:r>
            <a:endParaRPr sz="3000" dirty="0">
              <a:latin typeface="Lato"/>
              <a:cs typeface="Lato"/>
            </a:endParaRPr>
          </a:p>
        </p:txBody>
      </p:sp>
      <p:sp>
        <p:nvSpPr>
          <p:cNvPr id="72" name="object 16">
            <a:extLst>
              <a:ext uri="{FF2B5EF4-FFF2-40B4-BE49-F238E27FC236}">
                <a16:creationId xmlns:a16="http://schemas.microsoft.com/office/drawing/2014/main" id="{2F0FB307-856D-E843-A250-C149B757669B}"/>
              </a:ext>
            </a:extLst>
          </p:cNvPr>
          <p:cNvSpPr txBox="1"/>
          <p:nvPr userDrawn="1"/>
        </p:nvSpPr>
        <p:spPr>
          <a:xfrm>
            <a:off x="8261689" y="3756516"/>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7</a:t>
            </a:r>
            <a:endParaRPr sz="3000" dirty="0">
              <a:latin typeface="Lato"/>
              <a:cs typeface="Lato"/>
            </a:endParaRPr>
          </a:p>
        </p:txBody>
      </p:sp>
      <p:sp>
        <p:nvSpPr>
          <p:cNvPr id="74" name="Text Placeholder 39">
            <a:extLst>
              <a:ext uri="{FF2B5EF4-FFF2-40B4-BE49-F238E27FC236}">
                <a16:creationId xmlns:a16="http://schemas.microsoft.com/office/drawing/2014/main" id="{9928C82F-F997-004F-9F34-8676467CB7CB}"/>
              </a:ext>
            </a:extLst>
          </p:cNvPr>
          <p:cNvSpPr>
            <a:spLocks noGrp="1"/>
          </p:cNvSpPr>
          <p:nvPr>
            <p:ph type="body" sz="quarter" idx="24"/>
          </p:nvPr>
        </p:nvSpPr>
        <p:spPr>
          <a:xfrm>
            <a:off x="7154178" y="4316185"/>
            <a:ext cx="3105150" cy="1839284"/>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5" name="Text Placeholder 39">
            <a:extLst>
              <a:ext uri="{FF2B5EF4-FFF2-40B4-BE49-F238E27FC236}">
                <a16:creationId xmlns:a16="http://schemas.microsoft.com/office/drawing/2014/main" id="{FC1BE812-8F7E-8D4B-A9A6-C096276E0A1A}"/>
              </a:ext>
            </a:extLst>
          </p:cNvPr>
          <p:cNvSpPr>
            <a:spLocks noGrp="1"/>
          </p:cNvSpPr>
          <p:nvPr>
            <p:ph type="body" sz="quarter" idx="25"/>
          </p:nvPr>
        </p:nvSpPr>
        <p:spPr>
          <a:xfrm>
            <a:off x="488919" y="7417534"/>
            <a:ext cx="3105150" cy="1728051"/>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6" name="object 16">
            <a:extLst>
              <a:ext uri="{FF2B5EF4-FFF2-40B4-BE49-F238E27FC236}">
                <a16:creationId xmlns:a16="http://schemas.microsoft.com/office/drawing/2014/main" id="{6B9F9FD5-CF10-E54B-B500-D189EFA9F904}"/>
              </a:ext>
            </a:extLst>
          </p:cNvPr>
          <p:cNvSpPr txBox="1"/>
          <p:nvPr userDrawn="1"/>
        </p:nvSpPr>
        <p:spPr>
          <a:xfrm>
            <a:off x="1498840" y="6797254"/>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8</a:t>
            </a:r>
            <a:endParaRPr sz="3000" dirty="0">
              <a:latin typeface="Lato"/>
              <a:cs typeface="Lato"/>
            </a:endParaRPr>
          </a:p>
        </p:txBody>
      </p:sp>
      <p:sp>
        <p:nvSpPr>
          <p:cNvPr id="77" name="object 16">
            <a:extLst>
              <a:ext uri="{FF2B5EF4-FFF2-40B4-BE49-F238E27FC236}">
                <a16:creationId xmlns:a16="http://schemas.microsoft.com/office/drawing/2014/main" id="{E2C125FC-6598-F149-8EF7-1CDC2879CCFC}"/>
              </a:ext>
            </a:extLst>
          </p:cNvPr>
          <p:cNvSpPr txBox="1"/>
          <p:nvPr userDrawn="1"/>
        </p:nvSpPr>
        <p:spPr>
          <a:xfrm>
            <a:off x="8267143" y="6828663"/>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8</a:t>
            </a:r>
            <a:endParaRPr sz="3000" dirty="0">
              <a:latin typeface="Lato"/>
              <a:cs typeface="Lato"/>
            </a:endParaRPr>
          </a:p>
        </p:txBody>
      </p:sp>
      <p:sp>
        <p:nvSpPr>
          <p:cNvPr id="78" name="Text Placeholder 39">
            <a:extLst>
              <a:ext uri="{FF2B5EF4-FFF2-40B4-BE49-F238E27FC236}">
                <a16:creationId xmlns:a16="http://schemas.microsoft.com/office/drawing/2014/main" id="{325AFC5E-B06B-E64E-8DA9-4A02C4E8757F}"/>
              </a:ext>
            </a:extLst>
          </p:cNvPr>
          <p:cNvSpPr>
            <a:spLocks noGrp="1"/>
          </p:cNvSpPr>
          <p:nvPr>
            <p:ph type="body" sz="quarter" idx="26"/>
          </p:nvPr>
        </p:nvSpPr>
        <p:spPr>
          <a:xfrm>
            <a:off x="7159632" y="7388332"/>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9" name="Text Placeholder 39">
            <a:extLst>
              <a:ext uri="{FF2B5EF4-FFF2-40B4-BE49-F238E27FC236}">
                <a16:creationId xmlns:a16="http://schemas.microsoft.com/office/drawing/2014/main" id="{C5E85E88-8261-0E40-AA7D-1455BC9F9299}"/>
              </a:ext>
            </a:extLst>
          </p:cNvPr>
          <p:cNvSpPr>
            <a:spLocks noGrp="1"/>
          </p:cNvSpPr>
          <p:nvPr>
            <p:ph type="body" sz="quarter" idx="27"/>
          </p:nvPr>
        </p:nvSpPr>
        <p:spPr>
          <a:xfrm>
            <a:off x="482610" y="10664696"/>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0" name="object 16">
            <a:extLst>
              <a:ext uri="{FF2B5EF4-FFF2-40B4-BE49-F238E27FC236}">
                <a16:creationId xmlns:a16="http://schemas.microsoft.com/office/drawing/2014/main" id="{5016A3C3-3FB4-A444-9346-5C55CE77EF58}"/>
              </a:ext>
            </a:extLst>
          </p:cNvPr>
          <p:cNvSpPr txBox="1"/>
          <p:nvPr userDrawn="1"/>
        </p:nvSpPr>
        <p:spPr>
          <a:xfrm>
            <a:off x="1492531" y="10044416"/>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9</a:t>
            </a:r>
            <a:endParaRPr sz="3000" dirty="0">
              <a:latin typeface="Lato"/>
              <a:cs typeface="Lato"/>
            </a:endParaRPr>
          </a:p>
        </p:txBody>
      </p:sp>
      <p:sp>
        <p:nvSpPr>
          <p:cNvPr id="81" name="object 16">
            <a:extLst>
              <a:ext uri="{FF2B5EF4-FFF2-40B4-BE49-F238E27FC236}">
                <a16:creationId xmlns:a16="http://schemas.microsoft.com/office/drawing/2014/main" id="{BCBFE07A-6D70-BB4D-A0BB-C0A974EA815E}"/>
              </a:ext>
            </a:extLst>
          </p:cNvPr>
          <p:cNvSpPr txBox="1"/>
          <p:nvPr userDrawn="1"/>
        </p:nvSpPr>
        <p:spPr>
          <a:xfrm>
            <a:off x="8260834" y="10075825"/>
            <a:ext cx="1321435" cy="482600"/>
          </a:xfrm>
          <a:prstGeom prst="rect">
            <a:avLst/>
          </a:prstGeom>
        </p:spPr>
        <p:txBody>
          <a:bodyPr vert="horz" wrap="square" lIns="0" tIns="12700" rIns="0" bIns="0" rtlCol="0">
            <a:spAutoFit/>
          </a:bodyPr>
          <a:lstStyle/>
          <a:p>
            <a:pPr marL="12700">
              <a:lnSpc>
                <a:spcPct val="100000"/>
              </a:lnSpc>
              <a:spcBef>
                <a:spcPts val="100"/>
              </a:spcBef>
            </a:pPr>
            <a:r>
              <a:rPr sz="3000" b="1" spc="-65" dirty="0">
                <a:solidFill>
                  <a:srgbClr val="00A8A8"/>
                </a:solidFill>
                <a:latin typeface="Lato"/>
                <a:cs typeface="Lato"/>
              </a:rPr>
              <a:t>Year</a:t>
            </a:r>
            <a:r>
              <a:rPr sz="3000" b="1" spc="-85" dirty="0">
                <a:solidFill>
                  <a:srgbClr val="00A8A8"/>
                </a:solidFill>
                <a:latin typeface="Lato"/>
                <a:cs typeface="Lato"/>
              </a:rPr>
              <a:t> </a:t>
            </a:r>
            <a:r>
              <a:rPr lang="en-GB" sz="3000" b="1" spc="30" dirty="0">
                <a:solidFill>
                  <a:srgbClr val="00A8A8"/>
                </a:solidFill>
                <a:latin typeface="Lato"/>
                <a:cs typeface="Lato"/>
              </a:rPr>
              <a:t>9</a:t>
            </a:r>
            <a:endParaRPr sz="3000" dirty="0">
              <a:latin typeface="Lato"/>
              <a:cs typeface="Lato"/>
            </a:endParaRPr>
          </a:p>
        </p:txBody>
      </p:sp>
      <p:sp>
        <p:nvSpPr>
          <p:cNvPr id="82" name="Text Placeholder 39">
            <a:extLst>
              <a:ext uri="{FF2B5EF4-FFF2-40B4-BE49-F238E27FC236}">
                <a16:creationId xmlns:a16="http://schemas.microsoft.com/office/drawing/2014/main" id="{5AB97367-5E02-BA45-B850-996E179F7ED9}"/>
              </a:ext>
            </a:extLst>
          </p:cNvPr>
          <p:cNvSpPr>
            <a:spLocks noGrp="1"/>
          </p:cNvSpPr>
          <p:nvPr>
            <p:ph type="body" sz="quarter" idx="28"/>
          </p:nvPr>
        </p:nvSpPr>
        <p:spPr>
          <a:xfrm>
            <a:off x="7153323" y="10635494"/>
            <a:ext cx="3105150" cy="231950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6574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Year group 10-13">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428096F0-A236-F042-A955-F91E8CA8F893}"/>
              </a:ext>
            </a:extLst>
          </p:cNvPr>
          <p:cNvSpPr txBox="1"/>
          <p:nvPr userDrawn="1"/>
        </p:nvSpPr>
        <p:spPr>
          <a:xfrm>
            <a:off x="6954290" y="14093721"/>
            <a:ext cx="3370579" cy="609600"/>
          </a:xfrm>
          <a:prstGeom prst="rect">
            <a:avLst/>
          </a:prstGeom>
        </p:spPr>
        <p:txBody>
          <a:bodyPr vert="horz" wrap="square" lIns="0" tIns="43180" rIns="0" bIns="0" rtlCol="0">
            <a:spAutoFit/>
          </a:bodyPr>
          <a:lstStyle/>
          <a:p>
            <a:pPr marL="12700" marR="5080">
              <a:lnSpc>
                <a:spcPts val="2200"/>
              </a:lnSpc>
              <a:spcBef>
                <a:spcPts val="340"/>
              </a:spcBef>
            </a:pPr>
            <a:r>
              <a:rPr sz="2000" b="1" spc="-5" dirty="0">
                <a:solidFill>
                  <a:srgbClr val="00A8A8"/>
                </a:solidFill>
                <a:latin typeface="Lato"/>
                <a:cs typeface="Lato"/>
              </a:rPr>
              <a:t>Inspiring and preparing</a:t>
            </a:r>
            <a:r>
              <a:rPr sz="2000" b="1" spc="-75" dirty="0">
                <a:solidFill>
                  <a:srgbClr val="00A8A8"/>
                </a:solidFill>
                <a:latin typeface="Lato"/>
                <a:cs typeface="Lato"/>
              </a:rPr>
              <a:t> </a:t>
            </a:r>
            <a:r>
              <a:rPr sz="2000" b="1" spc="-15" dirty="0">
                <a:solidFill>
                  <a:srgbClr val="00A8A8"/>
                </a:solidFill>
                <a:latin typeface="Lato"/>
                <a:cs typeface="Lato"/>
              </a:rPr>
              <a:t>young  </a:t>
            </a:r>
            <a:r>
              <a:rPr sz="2000" b="1" dirty="0">
                <a:solidFill>
                  <a:srgbClr val="00A8A8"/>
                </a:solidFill>
                <a:latin typeface="Lato"/>
                <a:cs typeface="Lato"/>
              </a:rPr>
              <a:t>people </a:t>
            </a:r>
            <a:r>
              <a:rPr sz="2000" b="1" spc="-10" dirty="0">
                <a:solidFill>
                  <a:srgbClr val="00A8A8"/>
                </a:solidFill>
                <a:latin typeface="Lato"/>
                <a:cs typeface="Lato"/>
              </a:rPr>
              <a:t>for </a:t>
            </a:r>
            <a:r>
              <a:rPr sz="2000" b="1" dirty="0">
                <a:solidFill>
                  <a:srgbClr val="00A8A8"/>
                </a:solidFill>
                <a:latin typeface="Lato"/>
                <a:cs typeface="Lato"/>
              </a:rPr>
              <a:t>the </a:t>
            </a:r>
            <a:r>
              <a:rPr sz="2000" b="1" spc="-10" dirty="0">
                <a:solidFill>
                  <a:srgbClr val="00A8A8"/>
                </a:solidFill>
                <a:latin typeface="Lato"/>
                <a:cs typeface="Lato"/>
              </a:rPr>
              <a:t>world </a:t>
            </a:r>
            <a:r>
              <a:rPr sz="2000" b="1" spc="-15" dirty="0">
                <a:solidFill>
                  <a:srgbClr val="00A8A8"/>
                </a:solidFill>
                <a:latin typeface="Lato"/>
                <a:cs typeface="Lato"/>
              </a:rPr>
              <a:t>of</a:t>
            </a:r>
            <a:r>
              <a:rPr sz="2000" b="1" spc="-215" dirty="0">
                <a:solidFill>
                  <a:srgbClr val="00A8A8"/>
                </a:solidFill>
                <a:latin typeface="Lato"/>
                <a:cs typeface="Lato"/>
              </a:rPr>
              <a:t> </a:t>
            </a:r>
            <a:r>
              <a:rPr sz="2000" b="1" spc="-10" dirty="0">
                <a:solidFill>
                  <a:srgbClr val="00A8A8"/>
                </a:solidFill>
                <a:latin typeface="Lato"/>
                <a:cs typeface="Lato"/>
              </a:rPr>
              <a:t>work.</a:t>
            </a:r>
            <a:endParaRPr sz="2000">
              <a:latin typeface="Lato"/>
              <a:cs typeface="Lato"/>
            </a:endParaRPr>
          </a:p>
        </p:txBody>
      </p:sp>
      <p:sp>
        <p:nvSpPr>
          <p:cNvPr id="6" name="object 3">
            <a:extLst>
              <a:ext uri="{FF2B5EF4-FFF2-40B4-BE49-F238E27FC236}">
                <a16:creationId xmlns:a16="http://schemas.microsoft.com/office/drawing/2014/main" id="{8DDACBDB-6D4B-7E46-92A1-D678733C5166}"/>
              </a:ext>
            </a:extLst>
          </p:cNvPr>
          <p:cNvSpPr/>
          <p:nvPr userDrawn="1"/>
        </p:nvSpPr>
        <p:spPr>
          <a:xfrm>
            <a:off x="7994519" y="457184"/>
            <a:ext cx="2119366" cy="859603"/>
          </a:xfrm>
          <a:prstGeom prst="rect">
            <a:avLst/>
          </a:prstGeom>
          <a:blipFill>
            <a:blip r:embed="rId2" cstate="print"/>
            <a:stretch>
              <a:fillRect/>
            </a:stretch>
          </a:blipFill>
        </p:spPr>
        <p:txBody>
          <a:bodyPr wrap="square" lIns="0" tIns="0" rIns="0" bIns="0" rtlCol="0"/>
          <a:lstStyle/>
          <a:p>
            <a:endParaRPr/>
          </a:p>
        </p:txBody>
      </p:sp>
      <p:sp>
        <p:nvSpPr>
          <p:cNvPr id="8" name="object 5">
            <a:extLst>
              <a:ext uri="{FF2B5EF4-FFF2-40B4-BE49-F238E27FC236}">
                <a16:creationId xmlns:a16="http://schemas.microsoft.com/office/drawing/2014/main" id="{E7924D7A-B8F8-254B-817B-278BAACD5E40}"/>
              </a:ext>
            </a:extLst>
          </p:cNvPr>
          <p:cNvSpPr txBox="1"/>
          <p:nvPr userDrawn="1"/>
        </p:nvSpPr>
        <p:spPr>
          <a:xfrm>
            <a:off x="615999" y="1681312"/>
            <a:ext cx="4676775" cy="351378"/>
          </a:xfrm>
          <a:prstGeom prst="rect">
            <a:avLst/>
          </a:prstGeom>
        </p:spPr>
        <p:txBody>
          <a:bodyPr vert="horz" wrap="square" lIns="0" tIns="134620" rIns="0" bIns="0" rtlCol="0">
            <a:spAutoFit/>
          </a:bodyPr>
          <a:lstStyle/>
          <a:p>
            <a:pPr marL="12700" algn="just">
              <a:lnSpc>
                <a:spcPct val="100000"/>
              </a:lnSpc>
              <a:spcBef>
                <a:spcPts val="1060"/>
              </a:spcBef>
            </a:pPr>
            <a:r>
              <a:rPr sz="1400" b="1" spc="-5" dirty="0">
                <a:solidFill>
                  <a:srgbClr val="00A8A8"/>
                </a:solidFill>
                <a:latin typeface="Lato"/>
                <a:cs typeface="Lato"/>
              </a:rPr>
              <a:t>Vision</a:t>
            </a:r>
            <a:r>
              <a:rPr sz="1400" b="1" spc="-10" dirty="0">
                <a:solidFill>
                  <a:srgbClr val="00A8A8"/>
                </a:solidFill>
                <a:latin typeface="Lato"/>
                <a:cs typeface="Lato"/>
              </a:rPr>
              <a:t> Statement</a:t>
            </a:r>
            <a:endParaRPr sz="1400" dirty="0">
              <a:latin typeface="Lato"/>
              <a:cs typeface="Lato"/>
            </a:endParaRPr>
          </a:p>
        </p:txBody>
      </p:sp>
      <p:sp>
        <p:nvSpPr>
          <p:cNvPr id="9" name="object 6">
            <a:extLst>
              <a:ext uri="{FF2B5EF4-FFF2-40B4-BE49-F238E27FC236}">
                <a16:creationId xmlns:a16="http://schemas.microsoft.com/office/drawing/2014/main" id="{5F2FBBE9-386E-404A-A160-83460E8DA111}"/>
              </a:ext>
            </a:extLst>
          </p:cNvPr>
          <p:cNvSpPr/>
          <p:nvPr userDrawn="1"/>
        </p:nvSpPr>
        <p:spPr>
          <a:xfrm>
            <a:off x="488950"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10" name="object 7">
            <a:extLst>
              <a:ext uri="{FF2B5EF4-FFF2-40B4-BE49-F238E27FC236}">
                <a16:creationId xmlns:a16="http://schemas.microsoft.com/office/drawing/2014/main" id="{E3FF1E5F-EA17-674F-B636-6F36327B8D6B}"/>
              </a:ext>
            </a:extLst>
          </p:cNvPr>
          <p:cNvSpPr/>
          <p:nvPr userDrawn="1"/>
        </p:nvSpPr>
        <p:spPr>
          <a:xfrm>
            <a:off x="708113" y="2878898"/>
            <a:ext cx="4638675" cy="0"/>
          </a:xfrm>
          <a:custGeom>
            <a:avLst/>
            <a:gdLst/>
            <a:ahLst/>
            <a:cxnLst/>
            <a:rect l="l" t="t" r="r" b="b"/>
            <a:pathLst>
              <a:path w="4638675">
                <a:moveTo>
                  <a:pt x="0" y="0"/>
                </a:moveTo>
                <a:lnTo>
                  <a:pt x="4638294" y="0"/>
                </a:lnTo>
              </a:path>
            </a:pathLst>
          </a:custGeom>
          <a:ln w="63500">
            <a:solidFill>
              <a:srgbClr val="FFFFFF"/>
            </a:solidFill>
            <a:prstDash val="lgDash"/>
          </a:ln>
        </p:spPr>
        <p:txBody>
          <a:bodyPr wrap="square" lIns="0" tIns="0" rIns="0" bIns="0" rtlCol="0"/>
          <a:lstStyle/>
          <a:p>
            <a:endParaRPr/>
          </a:p>
        </p:txBody>
      </p:sp>
      <p:sp>
        <p:nvSpPr>
          <p:cNvPr id="11" name="object 8">
            <a:extLst>
              <a:ext uri="{FF2B5EF4-FFF2-40B4-BE49-F238E27FC236}">
                <a16:creationId xmlns:a16="http://schemas.microsoft.com/office/drawing/2014/main" id="{458B1C4B-4686-8D4C-9C4A-A7127A9AF675}"/>
              </a:ext>
            </a:extLst>
          </p:cNvPr>
          <p:cNvSpPr/>
          <p:nvPr userDrawn="1"/>
        </p:nvSpPr>
        <p:spPr>
          <a:xfrm>
            <a:off x="5503104"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12" name="object 9">
            <a:extLst>
              <a:ext uri="{FF2B5EF4-FFF2-40B4-BE49-F238E27FC236}">
                <a16:creationId xmlns:a16="http://schemas.microsoft.com/office/drawing/2014/main" id="{000C49C9-5A8D-A34D-A97C-BE2A2064162F}"/>
              </a:ext>
            </a:extLst>
          </p:cNvPr>
          <p:cNvSpPr/>
          <p:nvPr userDrawn="1"/>
        </p:nvSpPr>
        <p:spPr>
          <a:xfrm>
            <a:off x="645646" y="1711072"/>
            <a:ext cx="4638675" cy="0"/>
          </a:xfrm>
          <a:custGeom>
            <a:avLst/>
            <a:gdLst/>
            <a:ahLst/>
            <a:cxnLst/>
            <a:rect l="l" t="t" r="r" b="b"/>
            <a:pathLst>
              <a:path w="4638675">
                <a:moveTo>
                  <a:pt x="4638294" y="0"/>
                </a:moveTo>
                <a:lnTo>
                  <a:pt x="0" y="0"/>
                </a:lnTo>
              </a:path>
            </a:pathLst>
          </a:custGeom>
          <a:ln w="63500">
            <a:solidFill>
              <a:srgbClr val="FFFFFF"/>
            </a:solidFill>
            <a:prstDash val="lgDash"/>
          </a:ln>
        </p:spPr>
        <p:txBody>
          <a:bodyPr wrap="square" lIns="0" tIns="0" rIns="0" bIns="0" rtlCol="0"/>
          <a:lstStyle/>
          <a:p>
            <a:endParaRPr/>
          </a:p>
        </p:txBody>
      </p:sp>
      <p:sp>
        <p:nvSpPr>
          <p:cNvPr id="13" name="object 10">
            <a:extLst>
              <a:ext uri="{FF2B5EF4-FFF2-40B4-BE49-F238E27FC236}">
                <a16:creationId xmlns:a16="http://schemas.microsoft.com/office/drawing/2014/main" id="{7670E8E9-DAC9-3145-A679-6897061A7D8D}"/>
              </a:ext>
            </a:extLst>
          </p:cNvPr>
          <p:cNvSpPr/>
          <p:nvPr userDrawn="1"/>
        </p:nvSpPr>
        <p:spPr>
          <a:xfrm>
            <a:off x="488950" y="2790035"/>
            <a:ext cx="94615" cy="88900"/>
          </a:xfrm>
          <a:custGeom>
            <a:avLst/>
            <a:gdLst/>
            <a:ahLst/>
            <a:cxnLst/>
            <a:rect l="l" t="t" r="r" b="b"/>
            <a:pathLst>
              <a:path w="94615" h="88900">
                <a:moveTo>
                  <a:pt x="0" y="0"/>
                </a:moveTo>
                <a:lnTo>
                  <a:pt x="0" y="88861"/>
                </a:lnTo>
                <a:lnTo>
                  <a:pt x="94221" y="88861"/>
                </a:lnTo>
              </a:path>
            </a:pathLst>
          </a:custGeom>
          <a:ln w="63500">
            <a:solidFill>
              <a:srgbClr val="FFFFFF"/>
            </a:solidFill>
          </a:ln>
        </p:spPr>
        <p:txBody>
          <a:bodyPr wrap="square" lIns="0" tIns="0" rIns="0" bIns="0" rtlCol="0"/>
          <a:lstStyle/>
          <a:p>
            <a:endParaRPr/>
          </a:p>
        </p:txBody>
      </p:sp>
      <p:sp>
        <p:nvSpPr>
          <p:cNvPr id="14" name="object 11">
            <a:extLst>
              <a:ext uri="{FF2B5EF4-FFF2-40B4-BE49-F238E27FC236}">
                <a16:creationId xmlns:a16="http://schemas.microsoft.com/office/drawing/2014/main" id="{E26E02A2-F3E4-EE4B-AB62-C1E87863D051}"/>
              </a:ext>
            </a:extLst>
          </p:cNvPr>
          <p:cNvSpPr/>
          <p:nvPr userDrawn="1"/>
        </p:nvSpPr>
        <p:spPr>
          <a:xfrm>
            <a:off x="5408879" y="2790035"/>
            <a:ext cx="94615" cy="88900"/>
          </a:xfrm>
          <a:custGeom>
            <a:avLst/>
            <a:gdLst/>
            <a:ahLst/>
            <a:cxnLst/>
            <a:rect l="l" t="t" r="r" b="b"/>
            <a:pathLst>
              <a:path w="94614" h="88900">
                <a:moveTo>
                  <a:pt x="0" y="88861"/>
                </a:moveTo>
                <a:lnTo>
                  <a:pt x="94221" y="88861"/>
                </a:lnTo>
                <a:lnTo>
                  <a:pt x="94221" y="0"/>
                </a:lnTo>
              </a:path>
            </a:pathLst>
          </a:custGeom>
          <a:ln w="63500">
            <a:solidFill>
              <a:srgbClr val="FFFFFF"/>
            </a:solidFill>
          </a:ln>
        </p:spPr>
        <p:txBody>
          <a:bodyPr wrap="square" lIns="0" tIns="0" rIns="0" bIns="0" rtlCol="0"/>
          <a:lstStyle/>
          <a:p>
            <a:endParaRPr/>
          </a:p>
        </p:txBody>
      </p:sp>
      <p:sp>
        <p:nvSpPr>
          <p:cNvPr id="15" name="object 12">
            <a:extLst>
              <a:ext uri="{FF2B5EF4-FFF2-40B4-BE49-F238E27FC236}">
                <a16:creationId xmlns:a16="http://schemas.microsoft.com/office/drawing/2014/main" id="{CD2B2700-CEA8-B84C-8B04-80664C4527BD}"/>
              </a:ext>
            </a:extLst>
          </p:cNvPr>
          <p:cNvSpPr/>
          <p:nvPr userDrawn="1"/>
        </p:nvSpPr>
        <p:spPr>
          <a:xfrm>
            <a:off x="5408879" y="1711069"/>
            <a:ext cx="94615" cy="88900"/>
          </a:xfrm>
          <a:custGeom>
            <a:avLst/>
            <a:gdLst/>
            <a:ahLst/>
            <a:cxnLst/>
            <a:rect l="l" t="t" r="r" b="b"/>
            <a:pathLst>
              <a:path w="94614" h="88900">
                <a:moveTo>
                  <a:pt x="94221" y="88861"/>
                </a:moveTo>
                <a:lnTo>
                  <a:pt x="94221" y="0"/>
                </a:lnTo>
                <a:lnTo>
                  <a:pt x="0" y="0"/>
                </a:lnTo>
              </a:path>
            </a:pathLst>
          </a:custGeom>
          <a:ln w="63500">
            <a:solidFill>
              <a:srgbClr val="FFFFFF"/>
            </a:solidFill>
          </a:ln>
        </p:spPr>
        <p:txBody>
          <a:bodyPr wrap="square" lIns="0" tIns="0" rIns="0" bIns="0" rtlCol="0"/>
          <a:lstStyle/>
          <a:p>
            <a:endParaRPr/>
          </a:p>
        </p:txBody>
      </p:sp>
      <p:sp>
        <p:nvSpPr>
          <p:cNvPr id="16" name="object 13">
            <a:extLst>
              <a:ext uri="{FF2B5EF4-FFF2-40B4-BE49-F238E27FC236}">
                <a16:creationId xmlns:a16="http://schemas.microsoft.com/office/drawing/2014/main" id="{09C6D168-F1B0-F543-8DA3-38535AACFF5B}"/>
              </a:ext>
            </a:extLst>
          </p:cNvPr>
          <p:cNvSpPr/>
          <p:nvPr userDrawn="1"/>
        </p:nvSpPr>
        <p:spPr>
          <a:xfrm>
            <a:off x="488950" y="1711069"/>
            <a:ext cx="94615" cy="88900"/>
          </a:xfrm>
          <a:custGeom>
            <a:avLst/>
            <a:gdLst/>
            <a:ahLst/>
            <a:cxnLst/>
            <a:rect l="l" t="t" r="r" b="b"/>
            <a:pathLst>
              <a:path w="94615" h="88900">
                <a:moveTo>
                  <a:pt x="94221" y="0"/>
                </a:moveTo>
                <a:lnTo>
                  <a:pt x="0" y="0"/>
                </a:lnTo>
                <a:lnTo>
                  <a:pt x="0" y="88861"/>
                </a:lnTo>
              </a:path>
            </a:pathLst>
          </a:custGeom>
          <a:ln w="63500">
            <a:solidFill>
              <a:srgbClr val="FFFFFF"/>
            </a:solidFill>
          </a:ln>
        </p:spPr>
        <p:txBody>
          <a:bodyPr wrap="square" lIns="0" tIns="0" rIns="0" bIns="0" rtlCol="0"/>
          <a:lstStyle/>
          <a:p>
            <a:endParaRPr/>
          </a:p>
        </p:txBody>
      </p:sp>
      <p:sp>
        <p:nvSpPr>
          <p:cNvPr id="17" name="object 14">
            <a:extLst>
              <a:ext uri="{FF2B5EF4-FFF2-40B4-BE49-F238E27FC236}">
                <a16:creationId xmlns:a16="http://schemas.microsoft.com/office/drawing/2014/main" id="{7ACB79AF-354E-4247-A9A6-AAC2012E1987}"/>
              </a:ext>
            </a:extLst>
          </p:cNvPr>
          <p:cNvSpPr txBox="1"/>
          <p:nvPr userDrawn="1"/>
        </p:nvSpPr>
        <p:spPr>
          <a:xfrm>
            <a:off x="6743827" y="3120520"/>
            <a:ext cx="3948429" cy="330200"/>
          </a:xfrm>
          <a:prstGeom prst="rect">
            <a:avLst/>
          </a:prstGeom>
        </p:spPr>
        <p:txBody>
          <a:bodyPr vert="horz" wrap="square" lIns="0" tIns="12700" rIns="0" bIns="0" rtlCol="0">
            <a:spAutoFit/>
          </a:bodyPr>
          <a:lstStyle/>
          <a:p>
            <a:pPr marL="270510">
              <a:lnSpc>
                <a:spcPct val="100000"/>
              </a:lnSpc>
              <a:spcBef>
                <a:spcPts val="100"/>
              </a:spcBef>
            </a:pPr>
            <a:r>
              <a:rPr sz="2000" b="1" spc="-25" dirty="0">
                <a:solidFill>
                  <a:srgbClr val="FFFFFF"/>
                </a:solidFill>
                <a:latin typeface="Lato"/>
                <a:cs typeface="Lato"/>
              </a:rPr>
              <a:t>Key </a:t>
            </a:r>
            <a:r>
              <a:rPr sz="2000" b="1" dirty="0">
                <a:solidFill>
                  <a:srgbClr val="FFFFFF"/>
                </a:solidFill>
                <a:latin typeface="Lato"/>
                <a:cs typeface="Lato"/>
              </a:rPr>
              <a:t>Events </a:t>
            </a:r>
            <a:r>
              <a:rPr sz="2000" b="1" spc="10" dirty="0">
                <a:solidFill>
                  <a:srgbClr val="FFFFFF"/>
                </a:solidFill>
                <a:latin typeface="Lato"/>
                <a:cs typeface="Lato"/>
              </a:rPr>
              <a:t>and</a:t>
            </a:r>
            <a:r>
              <a:rPr sz="2000" b="1" spc="75" dirty="0">
                <a:solidFill>
                  <a:srgbClr val="FFFFFF"/>
                </a:solidFill>
                <a:latin typeface="Lato"/>
                <a:cs typeface="Lato"/>
              </a:rPr>
              <a:t> </a:t>
            </a:r>
            <a:r>
              <a:rPr sz="2000" b="1" spc="15" dirty="0">
                <a:solidFill>
                  <a:srgbClr val="FFFFFF"/>
                </a:solidFill>
                <a:latin typeface="Lato"/>
                <a:cs typeface="Lato"/>
              </a:rPr>
              <a:t>Experiences</a:t>
            </a:r>
            <a:endParaRPr sz="2000">
              <a:latin typeface="Lato"/>
              <a:cs typeface="Lato"/>
            </a:endParaRPr>
          </a:p>
        </p:txBody>
      </p:sp>
      <p:sp>
        <p:nvSpPr>
          <p:cNvPr id="18" name="object 15">
            <a:extLst>
              <a:ext uri="{FF2B5EF4-FFF2-40B4-BE49-F238E27FC236}">
                <a16:creationId xmlns:a16="http://schemas.microsoft.com/office/drawing/2014/main" id="{47761EC7-FF61-124A-8F2D-F7976065E936}"/>
              </a:ext>
            </a:extLst>
          </p:cNvPr>
          <p:cNvSpPr txBox="1"/>
          <p:nvPr userDrawn="1"/>
        </p:nvSpPr>
        <p:spPr>
          <a:xfrm>
            <a:off x="0" y="3099184"/>
            <a:ext cx="6579870" cy="330200"/>
          </a:xfrm>
          <a:prstGeom prst="rect">
            <a:avLst/>
          </a:prstGeom>
        </p:spPr>
        <p:txBody>
          <a:bodyPr vert="horz" wrap="square" lIns="0" tIns="12700" rIns="0" bIns="0" rtlCol="0">
            <a:spAutoFit/>
          </a:bodyPr>
          <a:lstStyle/>
          <a:p>
            <a:pPr marL="457200">
              <a:lnSpc>
                <a:spcPct val="100000"/>
              </a:lnSpc>
              <a:spcBef>
                <a:spcPts val="100"/>
              </a:spcBef>
            </a:pPr>
            <a:r>
              <a:rPr sz="2000" b="1" spc="10" dirty="0">
                <a:solidFill>
                  <a:srgbClr val="FFFFFF"/>
                </a:solidFill>
                <a:latin typeface="Lato"/>
                <a:cs typeface="Lato"/>
              </a:rPr>
              <a:t>Milestones and Learning</a:t>
            </a:r>
            <a:r>
              <a:rPr sz="2000" b="1" spc="85" dirty="0">
                <a:solidFill>
                  <a:srgbClr val="FFFFFF"/>
                </a:solidFill>
                <a:latin typeface="Lato"/>
                <a:cs typeface="Lato"/>
              </a:rPr>
              <a:t> </a:t>
            </a:r>
            <a:r>
              <a:rPr sz="2000" b="1" spc="10" dirty="0">
                <a:solidFill>
                  <a:srgbClr val="FFFFFF"/>
                </a:solidFill>
                <a:latin typeface="Lato"/>
                <a:cs typeface="Lato"/>
              </a:rPr>
              <a:t>Outcomes</a:t>
            </a:r>
            <a:endParaRPr sz="2000" dirty="0">
              <a:latin typeface="Lato"/>
              <a:cs typeface="Lato"/>
            </a:endParaRPr>
          </a:p>
        </p:txBody>
      </p:sp>
      <p:sp>
        <p:nvSpPr>
          <p:cNvPr id="29" name="object 26">
            <a:extLst>
              <a:ext uri="{FF2B5EF4-FFF2-40B4-BE49-F238E27FC236}">
                <a16:creationId xmlns:a16="http://schemas.microsoft.com/office/drawing/2014/main" id="{1A0E5446-9813-E845-9137-779166FD706C}"/>
              </a:ext>
            </a:extLst>
          </p:cNvPr>
          <p:cNvSpPr txBox="1"/>
          <p:nvPr userDrawn="1"/>
        </p:nvSpPr>
        <p:spPr>
          <a:xfrm>
            <a:off x="7701982" y="1803449"/>
            <a:ext cx="889635" cy="984250"/>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A8A8"/>
                </a:solidFill>
                <a:latin typeface="Lato"/>
                <a:cs typeface="Lato"/>
              </a:rPr>
              <a:t>Contact:</a:t>
            </a:r>
            <a:endParaRPr sz="1400">
              <a:latin typeface="Lato"/>
              <a:cs typeface="Lato"/>
            </a:endParaRPr>
          </a:p>
          <a:p>
            <a:pPr marL="12700" marR="5080">
              <a:lnSpc>
                <a:spcPct val="174700"/>
              </a:lnSpc>
            </a:pPr>
            <a:r>
              <a:rPr sz="1400" b="1" spc="-10" dirty="0">
                <a:solidFill>
                  <a:srgbClr val="00A8A8"/>
                </a:solidFill>
                <a:latin typeface="Lato"/>
                <a:cs typeface="Lato"/>
              </a:rPr>
              <a:t>Email:  </a:t>
            </a:r>
            <a:r>
              <a:rPr sz="1400" b="1" spc="-170" dirty="0">
                <a:solidFill>
                  <a:srgbClr val="00A8A8"/>
                </a:solidFill>
                <a:latin typeface="Lato"/>
                <a:cs typeface="Lato"/>
              </a:rPr>
              <a:t>T</a:t>
            </a:r>
            <a:r>
              <a:rPr sz="1400" b="1" dirty="0">
                <a:solidFill>
                  <a:srgbClr val="00A8A8"/>
                </a:solidFill>
                <a:latin typeface="Lato"/>
                <a:cs typeface="Lato"/>
              </a:rPr>
              <a:t>elephone:</a:t>
            </a:r>
            <a:endParaRPr sz="1400">
              <a:latin typeface="Lato"/>
              <a:cs typeface="Lato"/>
            </a:endParaRPr>
          </a:p>
        </p:txBody>
      </p:sp>
      <p:sp>
        <p:nvSpPr>
          <p:cNvPr id="30" name="object 27">
            <a:extLst>
              <a:ext uri="{FF2B5EF4-FFF2-40B4-BE49-F238E27FC236}">
                <a16:creationId xmlns:a16="http://schemas.microsoft.com/office/drawing/2014/main" id="{0AB46DDF-55E9-9A4D-9BA7-0A9A3395099D}"/>
              </a:ext>
            </a:extLst>
          </p:cNvPr>
          <p:cNvSpPr/>
          <p:nvPr userDrawn="1"/>
        </p:nvSpPr>
        <p:spPr>
          <a:xfrm>
            <a:off x="7574932" y="1914164"/>
            <a:ext cx="0" cy="819150"/>
          </a:xfrm>
          <a:custGeom>
            <a:avLst/>
            <a:gdLst/>
            <a:ahLst/>
            <a:cxnLst/>
            <a:rect l="l" t="t" r="r" b="b"/>
            <a:pathLst>
              <a:path h="819150">
                <a:moveTo>
                  <a:pt x="0" y="0"/>
                </a:moveTo>
                <a:lnTo>
                  <a:pt x="0" y="818756"/>
                </a:lnTo>
              </a:path>
            </a:pathLst>
          </a:custGeom>
          <a:ln w="63500">
            <a:solidFill>
              <a:srgbClr val="FFFFFF"/>
            </a:solidFill>
            <a:prstDash val="lgDash"/>
          </a:ln>
        </p:spPr>
        <p:txBody>
          <a:bodyPr wrap="square" lIns="0" tIns="0" rIns="0" bIns="0" rtlCol="0"/>
          <a:lstStyle/>
          <a:p>
            <a:endParaRPr/>
          </a:p>
        </p:txBody>
      </p:sp>
      <p:sp>
        <p:nvSpPr>
          <p:cNvPr id="31" name="object 28">
            <a:extLst>
              <a:ext uri="{FF2B5EF4-FFF2-40B4-BE49-F238E27FC236}">
                <a16:creationId xmlns:a16="http://schemas.microsoft.com/office/drawing/2014/main" id="{0F7521D8-CA1F-B044-ACDE-F84E803FF8D6}"/>
              </a:ext>
            </a:extLst>
          </p:cNvPr>
          <p:cNvSpPr/>
          <p:nvPr userDrawn="1"/>
        </p:nvSpPr>
        <p:spPr>
          <a:xfrm>
            <a:off x="7805442" y="2878900"/>
            <a:ext cx="2233930" cy="0"/>
          </a:xfrm>
          <a:custGeom>
            <a:avLst/>
            <a:gdLst/>
            <a:ahLst/>
            <a:cxnLst/>
            <a:rect l="l" t="t" r="r" b="b"/>
            <a:pathLst>
              <a:path w="2233929">
                <a:moveTo>
                  <a:pt x="0" y="0"/>
                </a:moveTo>
                <a:lnTo>
                  <a:pt x="2233345" y="0"/>
                </a:lnTo>
              </a:path>
            </a:pathLst>
          </a:custGeom>
          <a:ln w="63500">
            <a:solidFill>
              <a:srgbClr val="FFFFFF"/>
            </a:solidFill>
            <a:prstDash val="lgDash"/>
          </a:ln>
        </p:spPr>
        <p:txBody>
          <a:bodyPr wrap="square" lIns="0" tIns="0" rIns="0" bIns="0" rtlCol="0"/>
          <a:lstStyle/>
          <a:p>
            <a:endParaRPr/>
          </a:p>
        </p:txBody>
      </p:sp>
      <p:sp>
        <p:nvSpPr>
          <p:cNvPr id="32" name="object 29">
            <a:extLst>
              <a:ext uri="{FF2B5EF4-FFF2-40B4-BE49-F238E27FC236}">
                <a16:creationId xmlns:a16="http://schemas.microsoft.com/office/drawing/2014/main" id="{F9DF9EC5-765B-8B4C-BB4E-837A951A0061}"/>
              </a:ext>
            </a:extLst>
          </p:cNvPr>
          <p:cNvSpPr/>
          <p:nvPr userDrawn="1"/>
        </p:nvSpPr>
        <p:spPr>
          <a:xfrm>
            <a:off x="10203050" y="1857050"/>
            <a:ext cx="0" cy="819150"/>
          </a:xfrm>
          <a:custGeom>
            <a:avLst/>
            <a:gdLst/>
            <a:ahLst/>
            <a:cxnLst/>
            <a:rect l="l" t="t" r="r" b="b"/>
            <a:pathLst>
              <a:path h="819150">
                <a:moveTo>
                  <a:pt x="0" y="818756"/>
                </a:moveTo>
                <a:lnTo>
                  <a:pt x="0" y="0"/>
                </a:lnTo>
              </a:path>
            </a:pathLst>
          </a:custGeom>
          <a:ln w="63500">
            <a:solidFill>
              <a:srgbClr val="FFFFFF"/>
            </a:solidFill>
            <a:prstDash val="lgDash"/>
          </a:ln>
        </p:spPr>
        <p:txBody>
          <a:bodyPr wrap="square" lIns="0" tIns="0" rIns="0" bIns="0" rtlCol="0"/>
          <a:lstStyle/>
          <a:p>
            <a:endParaRPr/>
          </a:p>
        </p:txBody>
      </p:sp>
      <p:sp>
        <p:nvSpPr>
          <p:cNvPr id="33" name="object 30">
            <a:extLst>
              <a:ext uri="{FF2B5EF4-FFF2-40B4-BE49-F238E27FC236}">
                <a16:creationId xmlns:a16="http://schemas.microsoft.com/office/drawing/2014/main" id="{914C3517-02D7-1341-9FA3-B04AD04528E7}"/>
              </a:ext>
            </a:extLst>
          </p:cNvPr>
          <p:cNvSpPr/>
          <p:nvPr userDrawn="1"/>
        </p:nvSpPr>
        <p:spPr>
          <a:xfrm>
            <a:off x="7739193" y="1711072"/>
            <a:ext cx="2233930" cy="0"/>
          </a:xfrm>
          <a:custGeom>
            <a:avLst/>
            <a:gdLst/>
            <a:ahLst/>
            <a:cxnLst/>
            <a:rect l="l" t="t" r="r" b="b"/>
            <a:pathLst>
              <a:path w="2233929">
                <a:moveTo>
                  <a:pt x="2233345" y="0"/>
                </a:moveTo>
                <a:lnTo>
                  <a:pt x="0" y="0"/>
                </a:lnTo>
              </a:path>
            </a:pathLst>
          </a:custGeom>
          <a:ln w="63500">
            <a:solidFill>
              <a:srgbClr val="FFFFFF"/>
            </a:solidFill>
            <a:prstDash val="lgDash"/>
          </a:ln>
        </p:spPr>
        <p:txBody>
          <a:bodyPr wrap="square" lIns="0" tIns="0" rIns="0" bIns="0" rtlCol="0"/>
          <a:lstStyle/>
          <a:p>
            <a:endParaRPr/>
          </a:p>
        </p:txBody>
      </p:sp>
      <p:sp>
        <p:nvSpPr>
          <p:cNvPr id="34" name="object 31">
            <a:extLst>
              <a:ext uri="{FF2B5EF4-FFF2-40B4-BE49-F238E27FC236}">
                <a16:creationId xmlns:a16="http://schemas.microsoft.com/office/drawing/2014/main" id="{52DA543E-D60B-8244-8363-3DE2EEB3267E}"/>
              </a:ext>
            </a:extLst>
          </p:cNvPr>
          <p:cNvSpPr/>
          <p:nvPr userDrawn="1"/>
        </p:nvSpPr>
        <p:spPr>
          <a:xfrm>
            <a:off x="7574932" y="2790035"/>
            <a:ext cx="98425" cy="88900"/>
          </a:xfrm>
          <a:custGeom>
            <a:avLst/>
            <a:gdLst/>
            <a:ahLst/>
            <a:cxnLst/>
            <a:rect l="l" t="t" r="r" b="b"/>
            <a:pathLst>
              <a:path w="98425" h="88900">
                <a:moveTo>
                  <a:pt x="0" y="0"/>
                </a:moveTo>
                <a:lnTo>
                  <a:pt x="0" y="88861"/>
                </a:lnTo>
                <a:lnTo>
                  <a:pt x="98005" y="88861"/>
                </a:lnTo>
              </a:path>
            </a:pathLst>
          </a:custGeom>
          <a:ln w="63500">
            <a:solidFill>
              <a:srgbClr val="FFFFFF"/>
            </a:solidFill>
          </a:ln>
        </p:spPr>
        <p:txBody>
          <a:bodyPr wrap="square" lIns="0" tIns="0" rIns="0" bIns="0" rtlCol="0"/>
          <a:lstStyle/>
          <a:p>
            <a:endParaRPr/>
          </a:p>
        </p:txBody>
      </p:sp>
      <p:sp>
        <p:nvSpPr>
          <p:cNvPr id="35" name="object 32">
            <a:extLst>
              <a:ext uri="{FF2B5EF4-FFF2-40B4-BE49-F238E27FC236}">
                <a16:creationId xmlns:a16="http://schemas.microsoft.com/office/drawing/2014/main" id="{3FD5DE39-AE5C-884E-BBE4-BA8EE2D9295D}"/>
              </a:ext>
            </a:extLst>
          </p:cNvPr>
          <p:cNvSpPr/>
          <p:nvPr userDrawn="1"/>
        </p:nvSpPr>
        <p:spPr>
          <a:xfrm>
            <a:off x="10105052" y="2790035"/>
            <a:ext cx="98425" cy="88900"/>
          </a:xfrm>
          <a:custGeom>
            <a:avLst/>
            <a:gdLst/>
            <a:ahLst/>
            <a:cxnLst/>
            <a:rect l="l" t="t" r="r" b="b"/>
            <a:pathLst>
              <a:path w="98425" h="88900">
                <a:moveTo>
                  <a:pt x="0" y="88861"/>
                </a:moveTo>
                <a:lnTo>
                  <a:pt x="97993" y="88861"/>
                </a:lnTo>
                <a:lnTo>
                  <a:pt x="97993" y="0"/>
                </a:lnTo>
              </a:path>
            </a:pathLst>
          </a:custGeom>
          <a:ln w="63500">
            <a:solidFill>
              <a:srgbClr val="FFFFFF"/>
            </a:solidFill>
          </a:ln>
        </p:spPr>
        <p:txBody>
          <a:bodyPr wrap="square" lIns="0" tIns="0" rIns="0" bIns="0" rtlCol="0"/>
          <a:lstStyle/>
          <a:p>
            <a:endParaRPr/>
          </a:p>
        </p:txBody>
      </p:sp>
      <p:sp>
        <p:nvSpPr>
          <p:cNvPr id="36" name="object 33">
            <a:extLst>
              <a:ext uri="{FF2B5EF4-FFF2-40B4-BE49-F238E27FC236}">
                <a16:creationId xmlns:a16="http://schemas.microsoft.com/office/drawing/2014/main" id="{10932660-EA21-B840-9D12-FA2607AF8DBA}"/>
              </a:ext>
            </a:extLst>
          </p:cNvPr>
          <p:cNvSpPr/>
          <p:nvPr userDrawn="1"/>
        </p:nvSpPr>
        <p:spPr>
          <a:xfrm>
            <a:off x="10105052" y="1711069"/>
            <a:ext cx="98425" cy="88900"/>
          </a:xfrm>
          <a:custGeom>
            <a:avLst/>
            <a:gdLst/>
            <a:ahLst/>
            <a:cxnLst/>
            <a:rect l="l" t="t" r="r" b="b"/>
            <a:pathLst>
              <a:path w="98425" h="88900">
                <a:moveTo>
                  <a:pt x="97993" y="88861"/>
                </a:moveTo>
                <a:lnTo>
                  <a:pt x="97993" y="0"/>
                </a:lnTo>
                <a:lnTo>
                  <a:pt x="0" y="0"/>
                </a:lnTo>
              </a:path>
            </a:pathLst>
          </a:custGeom>
          <a:ln w="63500">
            <a:solidFill>
              <a:srgbClr val="FFFFFF"/>
            </a:solidFill>
          </a:ln>
        </p:spPr>
        <p:txBody>
          <a:bodyPr wrap="square" lIns="0" tIns="0" rIns="0" bIns="0" rtlCol="0"/>
          <a:lstStyle/>
          <a:p>
            <a:endParaRPr/>
          </a:p>
        </p:txBody>
      </p:sp>
      <p:sp>
        <p:nvSpPr>
          <p:cNvPr id="37" name="object 34">
            <a:extLst>
              <a:ext uri="{FF2B5EF4-FFF2-40B4-BE49-F238E27FC236}">
                <a16:creationId xmlns:a16="http://schemas.microsoft.com/office/drawing/2014/main" id="{C296ED71-5553-2A46-A284-7A502BDFF6B2}"/>
              </a:ext>
            </a:extLst>
          </p:cNvPr>
          <p:cNvSpPr/>
          <p:nvPr userDrawn="1"/>
        </p:nvSpPr>
        <p:spPr>
          <a:xfrm>
            <a:off x="7574932" y="1711069"/>
            <a:ext cx="98425" cy="88900"/>
          </a:xfrm>
          <a:custGeom>
            <a:avLst/>
            <a:gdLst/>
            <a:ahLst/>
            <a:cxnLst/>
            <a:rect l="l" t="t" r="r" b="b"/>
            <a:pathLst>
              <a:path w="98425" h="88900">
                <a:moveTo>
                  <a:pt x="98005" y="0"/>
                </a:moveTo>
                <a:lnTo>
                  <a:pt x="0" y="0"/>
                </a:lnTo>
                <a:lnTo>
                  <a:pt x="0" y="88861"/>
                </a:lnTo>
              </a:path>
            </a:pathLst>
          </a:custGeom>
          <a:ln w="63500">
            <a:solidFill>
              <a:srgbClr val="FFFFFF"/>
            </a:solidFill>
          </a:ln>
        </p:spPr>
        <p:txBody>
          <a:bodyPr wrap="square" lIns="0" tIns="0" rIns="0" bIns="0" rtlCol="0"/>
          <a:lstStyle/>
          <a:p>
            <a:endParaRPr/>
          </a:p>
        </p:txBody>
      </p:sp>
      <p:sp>
        <p:nvSpPr>
          <p:cNvPr id="38" name="object 35">
            <a:extLst>
              <a:ext uri="{FF2B5EF4-FFF2-40B4-BE49-F238E27FC236}">
                <a16:creationId xmlns:a16="http://schemas.microsoft.com/office/drawing/2014/main" id="{2BD1DFF3-9864-DC41-965F-D4925DAEA062}"/>
              </a:ext>
            </a:extLst>
          </p:cNvPr>
          <p:cNvSpPr/>
          <p:nvPr userDrawn="1"/>
        </p:nvSpPr>
        <p:spPr>
          <a:xfrm>
            <a:off x="3819256" y="1199490"/>
            <a:ext cx="3104281" cy="14238147"/>
          </a:xfrm>
          <a:prstGeom prst="rect">
            <a:avLst/>
          </a:prstGeom>
          <a:blipFill>
            <a:blip r:embed="rId3" cstate="print"/>
            <a:stretch>
              <a:fillRect/>
            </a:stretch>
          </a:blipFill>
        </p:spPr>
        <p:txBody>
          <a:bodyPr wrap="square" lIns="0" tIns="0" rIns="0" bIns="0" rtlCol="0"/>
          <a:lstStyle/>
          <a:p>
            <a:endParaRPr/>
          </a:p>
        </p:txBody>
      </p:sp>
      <p:sp>
        <p:nvSpPr>
          <p:cNvPr id="40" name="Text Placeholder 39">
            <a:extLst>
              <a:ext uri="{FF2B5EF4-FFF2-40B4-BE49-F238E27FC236}">
                <a16:creationId xmlns:a16="http://schemas.microsoft.com/office/drawing/2014/main" id="{1F0538BD-5E55-CF4F-B16D-AAB6F472BE4D}"/>
              </a:ext>
            </a:extLst>
          </p:cNvPr>
          <p:cNvSpPr>
            <a:spLocks noGrp="1"/>
          </p:cNvSpPr>
          <p:nvPr>
            <p:ph type="body" sz="quarter" idx="10"/>
          </p:nvPr>
        </p:nvSpPr>
        <p:spPr>
          <a:xfrm>
            <a:off x="508616" y="398925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0" name="Text Placeholder 39">
            <a:extLst>
              <a:ext uri="{FF2B5EF4-FFF2-40B4-BE49-F238E27FC236}">
                <a16:creationId xmlns:a16="http://schemas.microsoft.com/office/drawing/2014/main" id="{4A9AE2FF-71D1-C543-A641-0CCEC237D451}"/>
              </a:ext>
            </a:extLst>
          </p:cNvPr>
          <p:cNvSpPr>
            <a:spLocks noGrp="1"/>
          </p:cNvSpPr>
          <p:nvPr>
            <p:ph type="body" sz="quarter" idx="20"/>
          </p:nvPr>
        </p:nvSpPr>
        <p:spPr>
          <a:xfrm>
            <a:off x="637740" y="2125789"/>
            <a:ext cx="4646575" cy="617389"/>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1" name="Text Placeholder 39">
            <a:extLst>
              <a:ext uri="{FF2B5EF4-FFF2-40B4-BE49-F238E27FC236}">
                <a16:creationId xmlns:a16="http://schemas.microsoft.com/office/drawing/2014/main" id="{05EC7F9A-3A65-6440-A94C-115BAEC16862}"/>
              </a:ext>
            </a:extLst>
          </p:cNvPr>
          <p:cNvSpPr>
            <a:spLocks noGrp="1"/>
          </p:cNvSpPr>
          <p:nvPr>
            <p:ph type="body" sz="quarter" idx="21"/>
          </p:nvPr>
        </p:nvSpPr>
        <p:spPr>
          <a:xfrm>
            <a:off x="8671628" y="1875320"/>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2" name="Text Placeholder 39">
            <a:extLst>
              <a:ext uri="{FF2B5EF4-FFF2-40B4-BE49-F238E27FC236}">
                <a16:creationId xmlns:a16="http://schemas.microsoft.com/office/drawing/2014/main" id="{2E36C075-057D-514E-8E2E-DE54F47EFB96}"/>
              </a:ext>
            </a:extLst>
          </p:cNvPr>
          <p:cNvSpPr>
            <a:spLocks noGrp="1"/>
          </p:cNvSpPr>
          <p:nvPr>
            <p:ph type="body" sz="quarter" idx="22"/>
          </p:nvPr>
        </p:nvSpPr>
        <p:spPr>
          <a:xfrm>
            <a:off x="8672238" y="2173358"/>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3" name="Text Placeholder 39">
            <a:extLst>
              <a:ext uri="{FF2B5EF4-FFF2-40B4-BE49-F238E27FC236}">
                <a16:creationId xmlns:a16="http://schemas.microsoft.com/office/drawing/2014/main" id="{E39C1BD3-A5B3-7B44-8846-FBEE60C3B4F2}"/>
              </a:ext>
            </a:extLst>
          </p:cNvPr>
          <p:cNvSpPr>
            <a:spLocks noGrp="1"/>
          </p:cNvSpPr>
          <p:nvPr>
            <p:ph type="body" sz="quarter" idx="23"/>
          </p:nvPr>
        </p:nvSpPr>
        <p:spPr>
          <a:xfrm>
            <a:off x="8672238" y="2552887"/>
            <a:ext cx="1505530" cy="153888"/>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a:t>
            </a:r>
          </a:p>
        </p:txBody>
      </p:sp>
      <p:sp>
        <p:nvSpPr>
          <p:cNvPr id="54" name="Oval 53">
            <a:extLst>
              <a:ext uri="{FF2B5EF4-FFF2-40B4-BE49-F238E27FC236}">
                <a16:creationId xmlns:a16="http://schemas.microsoft.com/office/drawing/2014/main" id="{70FCB685-A781-BE4A-82A2-90C86FF795C5}"/>
              </a:ext>
            </a:extLst>
          </p:cNvPr>
          <p:cNvSpPr/>
          <p:nvPr userDrawn="1"/>
        </p:nvSpPr>
        <p:spPr>
          <a:xfrm>
            <a:off x="4447528" y="4179520"/>
            <a:ext cx="820268" cy="82026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14842CC-2FF6-3C4F-B1A4-96EF33EECF9A}"/>
              </a:ext>
            </a:extLst>
          </p:cNvPr>
          <p:cNvSpPr/>
          <p:nvPr userDrawn="1"/>
        </p:nvSpPr>
        <p:spPr>
          <a:xfrm>
            <a:off x="5454554" y="5210777"/>
            <a:ext cx="828073" cy="82807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6EE34D4-BF2A-BA42-81F9-B7816C205A5A}"/>
              </a:ext>
            </a:extLst>
          </p:cNvPr>
          <p:cNvSpPr/>
          <p:nvPr userDrawn="1"/>
        </p:nvSpPr>
        <p:spPr>
          <a:xfrm>
            <a:off x="4441663" y="6155469"/>
            <a:ext cx="820268" cy="820268"/>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3143F2D-2D1F-3748-A2F5-370C8C0064C2}"/>
              </a:ext>
            </a:extLst>
          </p:cNvPr>
          <p:cNvSpPr/>
          <p:nvPr userDrawn="1"/>
        </p:nvSpPr>
        <p:spPr>
          <a:xfrm>
            <a:off x="5454554" y="7151420"/>
            <a:ext cx="828073" cy="82807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4A40711-3EA3-AA45-B1FA-71C6DB21587E}"/>
              </a:ext>
            </a:extLst>
          </p:cNvPr>
          <p:cNvSpPr/>
          <p:nvPr userDrawn="1"/>
        </p:nvSpPr>
        <p:spPr>
          <a:xfrm>
            <a:off x="4476664" y="8169752"/>
            <a:ext cx="820268" cy="820268"/>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342EB89-F930-D74F-B4E9-CC91D2CA0780}"/>
              </a:ext>
            </a:extLst>
          </p:cNvPr>
          <p:cNvSpPr/>
          <p:nvPr userDrawn="1"/>
        </p:nvSpPr>
        <p:spPr>
          <a:xfrm>
            <a:off x="5470310" y="9145585"/>
            <a:ext cx="828073" cy="828073"/>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D2ADC7E-8428-3547-8C2F-4DAC3CC6D0CE}"/>
              </a:ext>
            </a:extLst>
          </p:cNvPr>
          <p:cNvSpPr/>
          <p:nvPr userDrawn="1"/>
        </p:nvSpPr>
        <p:spPr>
          <a:xfrm>
            <a:off x="4485010" y="10124099"/>
            <a:ext cx="820988" cy="820988"/>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0090B27-F39A-4C4A-9AC5-730C9C354CAA}"/>
              </a:ext>
            </a:extLst>
          </p:cNvPr>
          <p:cNvSpPr/>
          <p:nvPr userDrawn="1"/>
        </p:nvSpPr>
        <p:spPr>
          <a:xfrm>
            <a:off x="5475537" y="11131682"/>
            <a:ext cx="828073" cy="828073"/>
          </a:xfrm>
          <a:prstGeom prst="ellipse">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093B989-133C-9E4A-A940-8801CBA0F2B9}"/>
              </a:ext>
            </a:extLst>
          </p:cNvPr>
          <p:cNvSpPr/>
          <p:nvPr userDrawn="1"/>
        </p:nvSpPr>
        <p:spPr>
          <a:xfrm>
            <a:off x="4476664" y="12121908"/>
            <a:ext cx="820988" cy="820988"/>
          </a:xfrm>
          <a:prstGeom prst="ellipse">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BA57DE6-B9B3-FC48-90B3-1799B92925AA}"/>
              </a:ext>
            </a:extLst>
          </p:cNvPr>
          <p:cNvSpPr/>
          <p:nvPr userDrawn="1"/>
        </p:nvSpPr>
        <p:spPr>
          <a:xfrm>
            <a:off x="5503104" y="13117779"/>
            <a:ext cx="846182" cy="846182"/>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bject 16">
            <a:extLst>
              <a:ext uri="{FF2B5EF4-FFF2-40B4-BE49-F238E27FC236}">
                <a16:creationId xmlns:a16="http://schemas.microsoft.com/office/drawing/2014/main" id="{50B7204B-13A2-7E44-89BD-26A0FBB60109}"/>
              </a:ext>
            </a:extLst>
          </p:cNvPr>
          <p:cNvSpPr txBox="1"/>
          <p:nvPr userDrawn="1"/>
        </p:nvSpPr>
        <p:spPr>
          <a:xfrm>
            <a:off x="1467374" y="352981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13</a:t>
            </a:r>
            <a:endParaRPr sz="2400" dirty="0">
              <a:latin typeface="Lato"/>
              <a:cs typeface="Lato"/>
            </a:endParaRPr>
          </a:p>
        </p:txBody>
      </p:sp>
      <p:sp>
        <p:nvSpPr>
          <p:cNvPr id="72" name="object 16">
            <a:extLst>
              <a:ext uri="{FF2B5EF4-FFF2-40B4-BE49-F238E27FC236}">
                <a16:creationId xmlns:a16="http://schemas.microsoft.com/office/drawing/2014/main" id="{595A4A03-475E-7D43-A75C-1768AFF0E7BC}"/>
              </a:ext>
            </a:extLst>
          </p:cNvPr>
          <p:cNvSpPr txBox="1"/>
          <p:nvPr userDrawn="1"/>
        </p:nvSpPr>
        <p:spPr>
          <a:xfrm>
            <a:off x="1467374" y="5018673"/>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12</a:t>
            </a:r>
            <a:endParaRPr sz="2400" dirty="0">
              <a:latin typeface="Lato"/>
              <a:cs typeface="Lato"/>
            </a:endParaRPr>
          </a:p>
        </p:txBody>
      </p:sp>
      <p:sp>
        <p:nvSpPr>
          <p:cNvPr id="79" name="Text Placeholder 39">
            <a:extLst>
              <a:ext uri="{FF2B5EF4-FFF2-40B4-BE49-F238E27FC236}">
                <a16:creationId xmlns:a16="http://schemas.microsoft.com/office/drawing/2014/main" id="{CB686790-CBB9-6C44-9652-36E8C2A5041B}"/>
              </a:ext>
            </a:extLst>
          </p:cNvPr>
          <p:cNvSpPr>
            <a:spLocks noGrp="1"/>
          </p:cNvSpPr>
          <p:nvPr>
            <p:ph type="body" sz="quarter" idx="24"/>
          </p:nvPr>
        </p:nvSpPr>
        <p:spPr>
          <a:xfrm>
            <a:off x="508616" y="5485772"/>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0" name="Text Placeholder 39">
            <a:extLst>
              <a:ext uri="{FF2B5EF4-FFF2-40B4-BE49-F238E27FC236}">
                <a16:creationId xmlns:a16="http://schemas.microsoft.com/office/drawing/2014/main" id="{BF07AEF9-A15C-C44F-9EF0-3F153D8FDAEB}"/>
              </a:ext>
            </a:extLst>
          </p:cNvPr>
          <p:cNvSpPr>
            <a:spLocks noGrp="1"/>
          </p:cNvSpPr>
          <p:nvPr>
            <p:ph type="body" sz="quarter" idx="25"/>
          </p:nvPr>
        </p:nvSpPr>
        <p:spPr>
          <a:xfrm>
            <a:off x="508616" y="6974634"/>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1" name="object 16">
            <a:extLst>
              <a:ext uri="{FF2B5EF4-FFF2-40B4-BE49-F238E27FC236}">
                <a16:creationId xmlns:a16="http://schemas.microsoft.com/office/drawing/2014/main" id="{C4602A8E-279A-0E46-AEC4-2CA48FC9512F}"/>
              </a:ext>
            </a:extLst>
          </p:cNvPr>
          <p:cNvSpPr txBox="1"/>
          <p:nvPr userDrawn="1"/>
        </p:nvSpPr>
        <p:spPr>
          <a:xfrm>
            <a:off x="1467374" y="6515195"/>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11</a:t>
            </a:r>
            <a:endParaRPr sz="2400" dirty="0">
              <a:latin typeface="Lato"/>
              <a:cs typeface="Lato"/>
            </a:endParaRPr>
          </a:p>
        </p:txBody>
      </p:sp>
      <p:sp>
        <p:nvSpPr>
          <p:cNvPr id="82" name="object 16">
            <a:extLst>
              <a:ext uri="{FF2B5EF4-FFF2-40B4-BE49-F238E27FC236}">
                <a16:creationId xmlns:a16="http://schemas.microsoft.com/office/drawing/2014/main" id="{FCD41CD8-DF27-FB4A-925A-C4AED45EF969}"/>
              </a:ext>
            </a:extLst>
          </p:cNvPr>
          <p:cNvSpPr txBox="1"/>
          <p:nvPr userDrawn="1"/>
        </p:nvSpPr>
        <p:spPr>
          <a:xfrm>
            <a:off x="1467374" y="8004057"/>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10</a:t>
            </a:r>
            <a:endParaRPr sz="2400" dirty="0">
              <a:latin typeface="Lato"/>
              <a:cs typeface="Lato"/>
            </a:endParaRPr>
          </a:p>
        </p:txBody>
      </p:sp>
      <p:sp>
        <p:nvSpPr>
          <p:cNvPr id="83" name="Text Placeholder 39">
            <a:extLst>
              <a:ext uri="{FF2B5EF4-FFF2-40B4-BE49-F238E27FC236}">
                <a16:creationId xmlns:a16="http://schemas.microsoft.com/office/drawing/2014/main" id="{44D7597A-A3D7-4147-86AC-0C71DABE938E}"/>
              </a:ext>
            </a:extLst>
          </p:cNvPr>
          <p:cNvSpPr>
            <a:spLocks noGrp="1"/>
          </p:cNvSpPr>
          <p:nvPr>
            <p:ph type="body" sz="quarter" idx="26"/>
          </p:nvPr>
        </p:nvSpPr>
        <p:spPr>
          <a:xfrm>
            <a:off x="508616" y="8471156"/>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4" name="Text Placeholder 39">
            <a:extLst>
              <a:ext uri="{FF2B5EF4-FFF2-40B4-BE49-F238E27FC236}">
                <a16:creationId xmlns:a16="http://schemas.microsoft.com/office/drawing/2014/main" id="{94CCE378-3ABF-A84A-A65C-AEB3EE048017}"/>
              </a:ext>
            </a:extLst>
          </p:cNvPr>
          <p:cNvSpPr>
            <a:spLocks noGrp="1"/>
          </p:cNvSpPr>
          <p:nvPr>
            <p:ph type="body" sz="quarter" idx="27"/>
          </p:nvPr>
        </p:nvSpPr>
        <p:spPr>
          <a:xfrm>
            <a:off x="483451" y="9960018"/>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5" name="object 16">
            <a:extLst>
              <a:ext uri="{FF2B5EF4-FFF2-40B4-BE49-F238E27FC236}">
                <a16:creationId xmlns:a16="http://schemas.microsoft.com/office/drawing/2014/main" id="{95F06909-C729-2F46-B2A6-A6D4A07ACE6D}"/>
              </a:ext>
            </a:extLst>
          </p:cNvPr>
          <p:cNvSpPr txBox="1"/>
          <p:nvPr userDrawn="1"/>
        </p:nvSpPr>
        <p:spPr>
          <a:xfrm>
            <a:off x="1442209" y="9500579"/>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9</a:t>
            </a:r>
            <a:endParaRPr sz="2400" dirty="0">
              <a:latin typeface="Lato"/>
              <a:cs typeface="Lato"/>
            </a:endParaRPr>
          </a:p>
        </p:txBody>
      </p:sp>
      <p:sp>
        <p:nvSpPr>
          <p:cNvPr id="86" name="object 16">
            <a:extLst>
              <a:ext uri="{FF2B5EF4-FFF2-40B4-BE49-F238E27FC236}">
                <a16:creationId xmlns:a16="http://schemas.microsoft.com/office/drawing/2014/main" id="{1A63AD7B-B480-8C44-8DD6-6F7D8F77A48A}"/>
              </a:ext>
            </a:extLst>
          </p:cNvPr>
          <p:cNvSpPr txBox="1"/>
          <p:nvPr userDrawn="1"/>
        </p:nvSpPr>
        <p:spPr>
          <a:xfrm>
            <a:off x="1442209" y="1098944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8</a:t>
            </a:r>
            <a:endParaRPr sz="2400" dirty="0">
              <a:latin typeface="Lato"/>
              <a:cs typeface="Lato"/>
            </a:endParaRPr>
          </a:p>
        </p:txBody>
      </p:sp>
      <p:sp>
        <p:nvSpPr>
          <p:cNvPr id="87" name="Text Placeholder 39">
            <a:extLst>
              <a:ext uri="{FF2B5EF4-FFF2-40B4-BE49-F238E27FC236}">
                <a16:creationId xmlns:a16="http://schemas.microsoft.com/office/drawing/2014/main" id="{F537B18D-09F9-7C4B-93A6-1F42FB9A0D6E}"/>
              </a:ext>
            </a:extLst>
          </p:cNvPr>
          <p:cNvSpPr>
            <a:spLocks noGrp="1"/>
          </p:cNvSpPr>
          <p:nvPr>
            <p:ph type="body" sz="quarter" idx="28"/>
          </p:nvPr>
        </p:nvSpPr>
        <p:spPr>
          <a:xfrm>
            <a:off x="483451" y="1145654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8" name="object 16">
            <a:extLst>
              <a:ext uri="{FF2B5EF4-FFF2-40B4-BE49-F238E27FC236}">
                <a16:creationId xmlns:a16="http://schemas.microsoft.com/office/drawing/2014/main" id="{2845E292-C56F-2640-A236-756761066702}"/>
              </a:ext>
            </a:extLst>
          </p:cNvPr>
          <p:cNvSpPr txBox="1"/>
          <p:nvPr userDrawn="1"/>
        </p:nvSpPr>
        <p:spPr>
          <a:xfrm>
            <a:off x="1467374" y="1247587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rgbClr val="00A8A8"/>
                </a:solidFill>
                <a:latin typeface="Lato"/>
                <a:cs typeface="Lato"/>
              </a:rPr>
              <a:t>Year</a:t>
            </a:r>
            <a:r>
              <a:rPr sz="2400" b="1" spc="-85" dirty="0">
                <a:solidFill>
                  <a:srgbClr val="00A8A8"/>
                </a:solidFill>
                <a:latin typeface="Lato"/>
                <a:cs typeface="Lato"/>
              </a:rPr>
              <a:t> </a:t>
            </a:r>
            <a:r>
              <a:rPr lang="en-GB" sz="2400" b="1" spc="30" dirty="0">
                <a:solidFill>
                  <a:srgbClr val="00A8A8"/>
                </a:solidFill>
                <a:latin typeface="Lato"/>
                <a:cs typeface="Lato"/>
              </a:rPr>
              <a:t>7</a:t>
            </a:r>
            <a:endParaRPr sz="2400" dirty="0">
              <a:latin typeface="Lato"/>
              <a:cs typeface="Lato"/>
            </a:endParaRPr>
          </a:p>
        </p:txBody>
      </p:sp>
      <p:sp>
        <p:nvSpPr>
          <p:cNvPr id="89" name="Text Placeholder 39">
            <a:extLst>
              <a:ext uri="{FF2B5EF4-FFF2-40B4-BE49-F238E27FC236}">
                <a16:creationId xmlns:a16="http://schemas.microsoft.com/office/drawing/2014/main" id="{A0B2F7A3-8EA1-5D40-A2AF-8DEEC8552C18}"/>
              </a:ext>
            </a:extLst>
          </p:cNvPr>
          <p:cNvSpPr>
            <a:spLocks noGrp="1"/>
          </p:cNvSpPr>
          <p:nvPr>
            <p:ph type="body" sz="quarter" idx="29"/>
          </p:nvPr>
        </p:nvSpPr>
        <p:spPr>
          <a:xfrm>
            <a:off x="508616" y="1294297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4" name="Text Placeholder 39">
            <a:extLst>
              <a:ext uri="{FF2B5EF4-FFF2-40B4-BE49-F238E27FC236}">
                <a16:creationId xmlns:a16="http://schemas.microsoft.com/office/drawing/2014/main" id="{E037574D-5DC8-3B4F-A241-9112BFADFE92}"/>
              </a:ext>
            </a:extLst>
          </p:cNvPr>
          <p:cNvSpPr>
            <a:spLocks noGrp="1"/>
          </p:cNvSpPr>
          <p:nvPr>
            <p:ph type="body" sz="quarter" idx="30"/>
          </p:nvPr>
        </p:nvSpPr>
        <p:spPr>
          <a:xfrm>
            <a:off x="7101510" y="398310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5" name="object 16">
            <a:extLst>
              <a:ext uri="{FF2B5EF4-FFF2-40B4-BE49-F238E27FC236}">
                <a16:creationId xmlns:a16="http://schemas.microsoft.com/office/drawing/2014/main" id="{35C415A3-929E-DF44-8569-F33BF659038D}"/>
              </a:ext>
            </a:extLst>
          </p:cNvPr>
          <p:cNvSpPr txBox="1"/>
          <p:nvPr userDrawn="1"/>
        </p:nvSpPr>
        <p:spPr>
          <a:xfrm>
            <a:off x="8060268" y="352366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13</a:t>
            </a:r>
            <a:endParaRPr sz="2400" dirty="0">
              <a:solidFill>
                <a:schemeClr val="accent2"/>
              </a:solidFill>
              <a:latin typeface="Lato"/>
              <a:cs typeface="Lato"/>
            </a:endParaRPr>
          </a:p>
        </p:txBody>
      </p:sp>
      <p:sp>
        <p:nvSpPr>
          <p:cNvPr id="106" name="object 16">
            <a:extLst>
              <a:ext uri="{FF2B5EF4-FFF2-40B4-BE49-F238E27FC236}">
                <a16:creationId xmlns:a16="http://schemas.microsoft.com/office/drawing/2014/main" id="{D58CEE63-ED8E-8143-8EB4-50F4BF8A8D3E}"/>
              </a:ext>
            </a:extLst>
          </p:cNvPr>
          <p:cNvSpPr txBox="1"/>
          <p:nvPr userDrawn="1"/>
        </p:nvSpPr>
        <p:spPr>
          <a:xfrm>
            <a:off x="8060268" y="5012523"/>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12</a:t>
            </a:r>
            <a:endParaRPr sz="2400" dirty="0">
              <a:solidFill>
                <a:schemeClr val="accent2"/>
              </a:solidFill>
              <a:latin typeface="Lato"/>
              <a:cs typeface="Lato"/>
            </a:endParaRPr>
          </a:p>
        </p:txBody>
      </p:sp>
      <p:sp>
        <p:nvSpPr>
          <p:cNvPr id="107" name="Text Placeholder 39">
            <a:extLst>
              <a:ext uri="{FF2B5EF4-FFF2-40B4-BE49-F238E27FC236}">
                <a16:creationId xmlns:a16="http://schemas.microsoft.com/office/drawing/2014/main" id="{F5B2D54B-2A47-034B-8B58-C8D4D174B019}"/>
              </a:ext>
            </a:extLst>
          </p:cNvPr>
          <p:cNvSpPr>
            <a:spLocks noGrp="1"/>
          </p:cNvSpPr>
          <p:nvPr>
            <p:ph type="body" sz="quarter" idx="31"/>
          </p:nvPr>
        </p:nvSpPr>
        <p:spPr>
          <a:xfrm>
            <a:off x="7101510" y="5479622"/>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8" name="Text Placeholder 39">
            <a:extLst>
              <a:ext uri="{FF2B5EF4-FFF2-40B4-BE49-F238E27FC236}">
                <a16:creationId xmlns:a16="http://schemas.microsoft.com/office/drawing/2014/main" id="{4674B3FD-EB8A-B34D-91A0-54937846FBFB}"/>
              </a:ext>
            </a:extLst>
          </p:cNvPr>
          <p:cNvSpPr>
            <a:spLocks noGrp="1"/>
          </p:cNvSpPr>
          <p:nvPr>
            <p:ph type="body" sz="quarter" idx="32"/>
          </p:nvPr>
        </p:nvSpPr>
        <p:spPr>
          <a:xfrm>
            <a:off x="7101510" y="6968484"/>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9" name="object 16">
            <a:extLst>
              <a:ext uri="{FF2B5EF4-FFF2-40B4-BE49-F238E27FC236}">
                <a16:creationId xmlns:a16="http://schemas.microsoft.com/office/drawing/2014/main" id="{6724C660-7199-1846-B773-DDA75CF92C78}"/>
              </a:ext>
            </a:extLst>
          </p:cNvPr>
          <p:cNvSpPr txBox="1"/>
          <p:nvPr userDrawn="1"/>
        </p:nvSpPr>
        <p:spPr>
          <a:xfrm>
            <a:off x="8060268" y="6509045"/>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11</a:t>
            </a:r>
            <a:endParaRPr sz="2400" dirty="0">
              <a:solidFill>
                <a:schemeClr val="accent2"/>
              </a:solidFill>
              <a:latin typeface="Lato"/>
              <a:cs typeface="Lato"/>
            </a:endParaRPr>
          </a:p>
        </p:txBody>
      </p:sp>
      <p:sp>
        <p:nvSpPr>
          <p:cNvPr id="110" name="object 16">
            <a:extLst>
              <a:ext uri="{FF2B5EF4-FFF2-40B4-BE49-F238E27FC236}">
                <a16:creationId xmlns:a16="http://schemas.microsoft.com/office/drawing/2014/main" id="{5CAD8D7D-149C-E544-99E9-1714F3FA525D}"/>
              </a:ext>
            </a:extLst>
          </p:cNvPr>
          <p:cNvSpPr txBox="1"/>
          <p:nvPr userDrawn="1"/>
        </p:nvSpPr>
        <p:spPr>
          <a:xfrm>
            <a:off x="8060268" y="7997907"/>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10</a:t>
            </a:r>
            <a:endParaRPr sz="2400" dirty="0">
              <a:solidFill>
                <a:schemeClr val="accent2"/>
              </a:solidFill>
              <a:latin typeface="Lato"/>
              <a:cs typeface="Lato"/>
            </a:endParaRPr>
          </a:p>
        </p:txBody>
      </p:sp>
      <p:sp>
        <p:nvSpPr>
          <p:cNvPr id="111" name="Text Placeholder 39">
            <a:extLst>
              <a:ext uri="{FF2B5EF4-FFF2-40B4-BE49-F238E27FC236}">
                <a16:creationId xmlns:a16="http://schemas.microsoft.com/office/drawing/2014/main" id="{A2FA56DD-25A6-8F4C-A952-6BD521A05493}"/>
              </a:ext>
            </a:extLst>
          </p:cNvPr>
          <p:cNvSpPr>
            <a:spLocks noGrp="1"/>
          </p:cNvSpPr>
          <p:nvPr>
            <p:ph type="body" sz="quarter" idx="33"/>
          </p:nvPr>
        </p:nvSpPr>
        <p:spPr>
          <a:xfrm>
            <a:off x="7101510" y="8465006"/>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2" name="Text Placeholder 39">
            <a:extLst>
              <a:ext uri="{FF2B5EF4-FFF2-40B4-BE49-F238E27FC236}">
                <a16:creationId xmlns:a16="http://schemas.microsoft.com/office/drawing/2014/main" id="{D6270938-F045-1F4E-9C7E-47FA34503E65}"/>
              </a:ext>
            </a:extLst>
          </p:cNvPr>
          <p:cNvSpPr>
            <a:spLocks noGrp="1"/>
          </p:cNvSpPr>
          <p:nvPr>
            <p:ph type="body" sz="quarter" idx="34"/>
          </p:nvPr>
        </p:nvSpPr>
        <p:spPr>
          <a:xfrm>
            <a:off x="7076345" y="9953868"/>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3" name="object 16">
            <a:extLst>
              <a:ext uri="{FF2B5EF4-FFF2-40B4-BE49-F238E27FC236}">
                <a16:creationId xmlns:a16="http://schemas.microsoft.com/office/drawing/2014/main" id="{75B360FD-E8E1-1E4D-8279-B8AD44002EAA}"/>
              </a:ext>
            </a:extLst>
          </p:cNvPr>
          <p:cNvSpPr txBox="1"/>
          <p:nvPr userDrawn="1"/>
        </p:nvSpPr>
        <p:spPr>
          <a:xfrm>
            <a:off x="8035103" y="9494429"/>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9</a:t>
            </a:r>
            <a:endParaRPr sz="2400" dirty="0">
              <a:solidFill>
                <a:schemeClr val="accent2"/>
              </a:solidFill>
              <a:latin typeface="Lato"/>
              <a:cs typeface="Lato"/>
            </a:endParaRPr>
          </a:p>
        </p:txBody>
      </p:sp>
      <p:sp>
        <p:nvSpPr>
          <p:cNvPr id="114" name="object 16">
            <a:extLst>
              <a:ext uri="{FF2B5EF4-FFF2-40B4-BE49-F238E27FC236}">
                <a16:creationId xmlns:a16="http://schemas.microsoft.com/office/drawing/2014/main" id="{2DA15F32-DE64-B34D-9392-852E60FFAEDF}"/>
              </a:ext>
            </a:extLst>
          </p:cNvPr>
          <p:cNvSpPr txBox="1"/>
          <p:nvPr userDrawn="1"/>
        </p:nvSpPr>
        <p:spPr>
          <a:xfrm>
            <a:off x="8035103" y="1098329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8</a:t>
            </a:r>
            <a:endParaRPr sz="2400" dirty="0">
              <a:solidFill>
                <a:schemeClr val="accent2"/>
              </a:solidFill>
              <a:latin typeface="Lato"/>
              <a:cs typeface="Lato"/>
            </a:endParaRPr>
          </a:p>
        </p:txBody>
      </p:sp>
      <p:sp>
        <p:nvSpPr>
          <p:cNvPr id="115" name="Text Placeholder 39">
            <a:extLst>
              <a:ext uri="{FF2B5EF4-FFF2-40B4-BE49-F238E27FC236}">
                <a16:creationId xmlns:a16="http://schemas.microsoft.com/office/drawing/2014/main" id="{04BD134D-F38D-F948-8143-45FA80A063B0}"/>
              </a:ext>
            </a:extLst>
          </p:cNvPr>
          <p:cNvSpPr>
            <a:spLocks noGrp="1"/>
          </p:cNvSpPr>
          <p:nvPr>
            <p:ph type="body" sz="quarter" idx="35"/>
          </p:nvPr>
        </p:nvSpPr>
        <p:spPr>
          <a:xfrm>
            <a:off x="7076345" y="1145039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6" name="object 16">
            <a:extLst>
              <a:ext uri="{FF2B5EF4-FFF2-40B4-BE49-F238E27FC236}">
                <a16:creationId xmlns:a16="http://schemas.microsoft.com/office/drawing/2014/main" id="{2BF20FA7-F855-E841-9AF2-809F5F6F08A1}"/>
              </a:ext>
            </a:extLst>
          </p:cNvPr>
          <p:cNvSpPr txBox="1"/>
          <p:nvPr userDrawn="1"/>
        </p:nvSpPr>
        <p:spPr>
          <a:xfrm>
            <a:off x="8060268" y="12469721"/>
            <a:ext cx="1321435" cy="382156"/>
          </a:xfrm>
          <a:prstGeom prst="rect">
            <a:avLst/>
          </a:prstGeom>
        </p:spPr>
        <p:txBody>
          <a:bodyPr vert="horz" wrap="square" lIns="0" tIns="12700" rIns="0" bIns="0" rtlCol="0">
            <a:spAutoFit/>
          </a:bodyPr>
          <a:lstStyle/>
          <a:p>
            <a:pPr marL="12700" algn="l">
              <a:lnSpc>
                <a:spcPct val="100000"/>
              </a:lnSpc>
              <a:spcBef>
                <a:spcPts val="100"/>
              </a:spcBef>
            </a:pPr>
            <a:r>
              <a:rPr sz="2400" b="1" spc="-65" dirty="0">
                <a:solidFill>
                  <a:schemeClr val="accent2"/>
                </a:solidFill>
                <a:latin typeface="Lato"/>
                <a:cs typeface="Lato"/>
              </a:rPr>
              <a:t>Year</a:t>
            </a:r>
            <a:r>
              <a:rPr sz="2400" b="1" spc="-85" dirty="0">
                <a:solidFill>
                  <a:schemeClr val="accent2"/>
                </a:solidFill>
                <a:latin typeface="Lato"/>
                <a:cs typeface="Lato"/>
              </a:rPr>
              <a:t> </a:t>
            </a:r>
            <a:r>
              <a:rPr lang="en-GB" sz="2400" b="1" spc="30" dirty="0">
                <a:solidFill>
                  <a:schemeClr val="accent2"/>
                </a:solidFill>
                <a:latin typeface="Lato"/>
                <a:cs typeface="Lato"/>
              </a:rPr>
              <a:t>7</a:t>
            </a:r>
            <a:endParaRPr sz="2400" dirty="0">
              <a:solidFill>
                <a:schemeClr val="accent2"/>
              </a:solidFill>
              <a:latin typeface="Lato"/>
              <a:cs typeface="Lato"/>
            </a:endParaRPr>
          </a:p>
        </p:txBody>
      </p:sp>
      <p:sp>
        <p:nvSpPr>
          <p:cNvPr id="117" name="Text Placeholder 39">
            <a:extLst>
              <a:ext uri="{FF2B5EF4-FFF2-40B4-BE49-F238E27FC236}">
                <a16:creationId xmlns:a16="http://schemas.microsoft.com/office/drawing/2014/main" id="{EC1C78CB-FADB-8748-B07B-D3EBE9B579CB}"/>
              </a:ext>
            </a:extLst>
          </p:cNvPr>
          <p:cNvSpPr>
            <a:spLocks noGrp="1"/>
          </p:cNvSpPr>
          <p:nvPr>
            <p:ph type="body" sz="quarter" idx="36"/>
          </p:nvPr>
        </p:nvSpPr>
        <p:spPr>
          <a:xfrm>
            <a:off x="7101510" y="12936820"/>
            <a:ext cx="3105150" cy="944480"/>
          </a:xfrm>
        </p:spPr>
        <p:txBody>
          <a:bodyPr/>
          <a:lstStyle>
            <a:lvl1pPr>
              <a:defRPr sz="1000" b="0" i="0">
                <a:latin typeface="Lato" panose="020F0502020204030203" pitchFamily="34" charset="0"/>
                <a:ea typeface="Lato" panose="020F0502020204030203" pitchFamily="34" charset="0"/>
                <a:cs typeface="Lato" panose="020F0502020204030203" pitchFamily="34" charset="0"/>
              </a:defRPr>
            </a:lvl1pPr>
            <a:lvl2pPr>
              <a:defRPr sz="1000" b="0" i="0">
                <a:latin typeface="Lato" panose="020F0502020204030203" pitchFamily="34" charset="0"/>
                <a:ea typeface="Lato" panose="020F0502020204030203" pitchFamily="34" charset="0"/>
                <a:cs typeface="Lato" panose="020F0502020204030203" pitchFamily="34" charset="0"/>
              </a:defRPr>
            </a:lvl2pPr>
            <a:lvl3pPr>
              <a:defRPr sz="1000" b="0" i="0">
                <a:latin typeface="Lato" panose="020F0502020204030203" pitchFamily="34" charset="0"/>
                <a:ea typeface="Lato" panose="020F0502020204030203" pitchFamily="34" charset="0"/>
                <a:cs typeface="Lato" panose="020F0502020204030203" pitchFamily="34" charset="0"/>
              </a:defRPr>
            </a:lvl3pPr>
            <a:lvl4pPr>
              <a:defRPr sz="1000" b="0" i="0">
                <a:latin typeface="Lato" panose="020F0502020204030203" pitchFamily="34" charset="0"/>
                <a:ea typeface="Lato" panose="020F0502020204030203" pitchFamily="34" charset="0"/>
                <a:cs typeface="Lato" panose="020F0502020204030203" pitchFamily="34" charset="0"/>
              </a:defRPr>
            </a:lvl4pPr>
            <a:lvl5pPr>
              <a:defRPr sz="1000" b="0" i="0">
                <a:latin typeface="Lato" panose="020F0502020204030203" pitchFamily="34" charset="0"/>
                <a:ea typeface="Lato" panose="020F0502020204030203" pitchFamily="34" charset="0"/>
                <a:cs typeface="Lato" panose="020F050202020403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308111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3077985"/>
            <a:ext cx="6579870" cy="414020"/>
          </a:xfrm>
          <a:custGeom>
            <a:avLst/>
            <a:gdLst/>
            <a:ahLst/>
            <a:cxnLst/>
            <a:rect l="l" t="t" r="r" b="b"/>
            <a:pathLst>
              <a:path w="6579870" h="414020">
                <a:moveTo>
                  <a:pt x="0" y="413994"/>
                </a:moveTo>
                <a:lnTo>
                  <a:pt x="6579501" y="413994"/>
                </a:lnTo>
                <a:lnTo>
                  <a:pt x="6579501" y="0"/>
                </a:lnTo>
                <a:lnTo>
                  <a:pt x="0" y="0"/>
                </a:lnTo>
                <a:lnTo>
                  <a:pt x="0" y="413994"/>
                </a:lnTo>
                <a:close/>
              </a:path>
            </a:pathLst>
          </a:custGeom>
          <a:solidFill>
            <a:srgbClr val="45BABA"/>
          </a:solidFill>
        </p:spPr>
        <p:txBody>
          <a:bodyPr wrap="square" lIns="0" tIns="0" rIns="0" bIns="0" rtlCol="0"/>
          <a:lstStyle/>
          <a:p>
            <a:endParaRPr/>
          </a:p>
        </p:txBody>
      </p:sp>
      <p:sp>
        <p:nvSpPr>
          <p:cNvPr id="17" name="bk object 17"/>
          <p:cNvSpPr/>
          <p:nvPr/>
        </p:nvSpPr>
        <p:spPr>
          <a:xfrm>
            <a:off x="6743827" y="3077985"/>
            <a:ext cx="3948429" cy="414020"/>
          </a:xfrm>
          <a:custGeom>
            <a:avLst/>
            <a:gdLst/>
            <a:ahLst/>
            <a:cxnLst/>
            <a:rect l="l" t="t" r="r" b="b"/>
            <a:pathLst>
              <a:path w="3948429" h="414020">
                <a:moveTo>
                  <a:pt x="0" y="413994"/>
                </a:moveTo>
                <a:lnTo>
                  <a:pt x="3948176" y="413994"/>
                </a:lnTo>
                <a:lnTo>
                  <a:pt x="3948176" y="0"/>
                </a:lnTo>
                <a:lnTo>
                  <a:pt x="0" y="0"/>
                </a:lnTo>
                <a:lnTo>
                  <a:pt x="0" y="413994"/>
                </a:lnTo>
                <a:close/>
              </a:path>
            </a:pathLst>
          </a:custGeom>
          <a:solidFill>
            <a:srgbClr val="006992"/>
          </a:solidFill>
        </p:spPr>
        <p:txBody>
          <a:bodyPr wrap="square" lIns="0" tIns="0" rIns="0" bIns="0" rtlCol="0"/>
          <a:lstStyle/>
          <a:p>
            <a:endParaRPr/>
          </a:p>
        </p:txBody>
      </p:sp>
      <p:sp>
        <p:nvSpPr>
          <p:cNvPr id="18" name="bk object 18"/>
          <p:cNvSpPr/>
          <p:nvPr/>
        </p:nvSpPr>
        <p:spPr>
          <a:xfrm>
            <a:off x="0" y="1511986"/>
            <a:ext cx="10692130" cy="1566545"/>
          </a:xfrm>
          <a:custGeom>
            <a:avLst/>
            <a:gdLst/>
            <a:ahLst/>
            <a:cxnLst/>
            <a:rect l="l" t="t" r="r" b="b"/>
            <a:pathLst>
              <a:path w="10692130" h="1566545">
                <a:moveTo>
                  <a:pt x="0" y="1565998"/>
                </a:moveTo>
                <a:lnTo>
                  <a:pt x="10692003" y="1565998"/>
                </a:lnTo>
                <a:lnTo>
                  <a:pt x="10692003" y="0"/>
                </a:lnTo>
                <a:lnTo>
                  <a:pt x="0" y="0"/>
                </a:lnTo>
                <a:lnTo>
                  <a:pt x="0" y="1565998"/>
                </a:lnTo>
                <a:close/>
              </a:path>
            </a:pathLst>
          </a:custGeom>
          <a:solidFill>
            <a:srgbClr val="B6DEDE"/>
          </a:solidFill>
        </p:spPr>
        <p:txBody>
          <a:bodyPr wrap="square" lIns="0" tIns="0" rIns="0" bIns="0" rtlCol="0"/>
          <a:lstStyle/>
          <a:p>
            <a:endParaRPr/>
          </a:p>
        </p:txBody>
      </p:sp>
      <p:sp>
        <p:nvSpPr>
          <p:cNvPr id="2" name="Holder 2"/>
          <p:cNvSpPr>
            <a:spLocks noGrp="1"/>
          </p:cNvSpPr>
          <p:nvPr>
            <p:ph type="title"/>
          </p:nvPr>
        </p:nvSpPr>
        <p:spPr>
          <a:xfrm>
            <a:off x="534670" y="605028"/>
            <a:ext cx="9624060" cy="242011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3478911"/>
            <a:ext cx="9624060" cy="99829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14066901"/>
            <a:ext cx="3421888" cy="7562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14066901"/>
            <a:ext cx="2459482" cy="7562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8/31/22</a:t>
            </a:fld>
            <a:endParaRPr lang="en-US"/>
          </a:p>
        </p:txBody>
      </p:sp>
      <p:sp>
        <p:nvSpPr>
          <p:cNvPr id="6" name="Holder 6"/>
          <p:cNvSpPr>
            <a:spLocks noGrp="1"/>
          </p:cNvSpPr>
          <p:nvPr>
            <p:ph type="sldNum" sz="quarter" idx="7"/>
          </p:nvPr>
        </p:nvSpPr>
        <p:spPr>
          <a:xfrm>
            <a:off x="7699248" y="14066901"/>
            <a:ext cx="2459482" cy="7562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5" r:id="rId1"/>
    <p:sldLayoutId id="2147483667" r:id="rId2"/>
    <p:sldLayoutId id="2147483666" r:id="rId3"/>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eg"/><Relationship Id="rId18" Type="http://schemas.openxmlformats.org/officeDocument/2006/relationships/image" Target="../media/image18.jpeg"/><Relationship Id="rId3" Type="http://schemas.openxmlformats.org/officeDocument/2006/relationships/image" Target="../media/image3.jpg"/><Relationship Id="rId21" Type="http://schemas.openxmlformats.org/officeDocument/2006/relationships/image" Target="../media/image21.png"/><Relationship Id="rId7" Type="http://schemas.openxmlformats.org/officeDocument/2006/relationships/image" Target="../media/image7.jpg"/><Relationship Id="rId12" Type="http://schemas.openxmlformats.org/officeDocument/2006/relationships/image" Target="../media/image12.jp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jpeg"/><Relationship Id="rId20"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6.jpg"/><Relationship Id="rId11" Type="http://schemas.openxmlformats.org/officeDocument/2006/relationships/image" Target="../media/image11.jpg"/><Relationship Id="rId24" Type="http://schemas.openxmlformats.org/officeDocument/2006/relationships/image" Target="../media/image24.jpeg"/><Relationship Id="rId5" Type="http://schemas.openxmlformats.org/officeDocument/2006/relationships/image" Target="../media/image5.jpg"/><Relationship Id="rId15" Type="http://schemas.openxmlformats.org/officeDocument/2006/relationships/image" Target="../media/image15.png"/><Relationship Id="rId23" Type="http://schemas.openxmlformats.org/officeDocument/2006/relationships/image" Target="../media/image23.jpeg"/><Relationship Id="rId10" Type="http://schemas.openxmlformats.org/officeDocument/2006/relationships/image" Target="../media/image10.jpg"/><Relationship Id="rId19" Type="http://schemas.openxmlformats.org/officeDocument/2006/relationships/image" Target="../media/image19.jpeg"/><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image" Target="../media/image14.jpeg"/><Relationship Id="rId22"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6">
            <a:extLst>
              <a:ext uri="{FF2B5EF4-FFF2-40B4-BE49-F238E27FC236}">
                <a16:creationId xmlns:a16="http://schemas.microsoft.com/office/drawing/2014/main" id="{6D9E6CEC-3E0A-FF4F-9FE6-A004E809810F}"/>
              </a:ext>
            </a:extLst>
          </p:cNvPr>
          <p:cNvSpPr>
            <a:spLocks noGrp="1"/>
          </p:cNvSpPr>
          <p:nvPr>
            <p:ph type="body" sz="quarter" idx="10"/>
          </p:nvPr>
        </p:nvSpPr>
        <p:spPr>
          <a:xfrm>
            <a:off x="508616" y="3989250"/>
            <a:ext cx="3105150" cy="2000548"/>
          </a:xfrm>
        </p:spPr>
        <p:txBody>
          <a:bodyPr/>
          <a:lstStyle/>
          <a:p>
            <a:pPr marL="171450" indent="-171450">
              <a:buFont typeface="Arial" panose="020B0604020202020204" pitchFamily="34" charset="0"/>
              <a:buChar char="•"/>
            </a:pPr>
            <a:r>
              <a:rPr lang="en-US" dirty="0"/>
              <a:t>Shaping Futures presentation on UCAS applications</a:t>
            </a:r>
          </a:p>
          <a:p>
            <a:pPr marL="171450" indent="-171450">
              <a:buFont typeface="Arial" panose="020B0604020202020204" pitchFamily="34" charset="0"/>
              <a:buChar char="•"/>
            </a:pPr>
            <a:r>
              <a:rPr lang="en-US" dirty="0"/>
              <a:t>LJMU presentation on ‘Financing Your Studies’</a:t>
            </a:r>
          </a:p>
          <a:p>
            <a:pPr marL="171450" indent="-171450">
              <a:buFont typeface="Arial" panose="020B0604020202020204" pitchFamily="34" charset="0"/>
              <a:buChar char="•"/>
            </a:pPr>
            <a:r>
              <a:rPr lang="en-US" dirty="0"/>
              <a:t>National Apprenticeships talk on finding and applying for Level 3 apprenticeships</a:t>
            </a:r>
          </a:p>
          <a:p>
            <a:pPr marL="171450" indent="-171450">
              <a:buFont typeface="Arial" panose="020B0604020202020204" pitchFamily="34" charset="0"/>
              <a:buChar char="•"/>
            </a:pPr>
            <a:r>
              <a:rPr lang="en-US" dirty="0"/>
              <a:t>Speaker of the Month from a range of career fields and disciplines</a:t>
            </a:r>
          </a:p>
          <a:p>
            <a:pPr marL="171450" indent="-171450">
              <a:buFont typeface="Arial" panose="020B0604020202020204" pitchFamily="34" charset="0"/>
              <a:buChar char="•"/>
            </a:pPr>
            <a:r>
              <a:rPr lang="en-US" dirty="0"/>
              <a:t>PSHE: Writing a Personal Statement, Free Speech</a:t>
            </a:r>
          </a:p>
          <a:p>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38" name="Text Placeholder 37">
            <a:extLst>
              <a:ext uri="{FF2B5EF4-FFF2-40B4-BE49-F238E27FC236}">
                <a16:creationId xmlns:a16="http://schemas.microsoft.com/office/drawing/2014/main" id="{F2726A54-7DB8-AB43-9440-9708682A308E}"/>
              </a:ext>
            </a:extLst>
          </p:cNvPr>
          <p:cNvSpPr>
            <a:spLocks noGrp="1"/>
          </p:cNvSpPr>
          <p:nvPr>
            <p:ph type="body" sz="quarter" idx="20"/>
          </p:nvPr>
        </p:nvSpPr>
        <p:spPr>
          <a:xfrm>
            <a:off x="515632" y="2029208"/>
            <a:ext cx="4938922" cy="923330"/>
          </a:xfrm>
        </p:spPr>
        <p:txBody>
          <a:bodyPr/>
          <a:lstStyle/>
          <a:p>
            <a:r>
              <a:rPr lang="en-GB" dirty="0"/>
              <a:t>We want every student, no matter what their background is, to be able to build a rewarding career. We want to end the generational cycle of disadvantage. We want to break down the barriers facing students with Special Educational Needs or Disabilities, or those from disadvantaged groups. We want to challenge perceptions and raise aspirations so that people look beyond their immediate environment to new and exciting possibilities.</a:t>
            </a:r>
            <a:endParaRPr lang="en-US" dirty="0"/>
          </a:p>
        </p:txBody>
      </p:sp>
      <p:sp>
        <p:nvSpPr>
          <p:cNvPr id="39" name="Text Placeholder 38">
            <a:extLst>
              <a:ext uri="{FF2B5EF4-FFF2-40B4-BE49-F238E27FC236}">
                <a16:creationId xmlns:a16="http://schemas.microsoft.com/office/drawing/2014/main" id="{C93A4278-E3DD-864D-9166-942AF90E9EB5}"/>
              </a:ext>
            </a:extLst>
          </p:cNvPr>
          <p:cNvSpPr>
            <a:spLocks noGrp="1"/>
          </p:cNvSpPr>
          <p:nvPr>
            <p:ph type="body" sz="quarter" idx="21"/>
          </p:nvPr>
        </p:nvSpPr>
        <p:spPr/>
        <p:txBody>
          <a:bodyPr/>
          <a:lstStyle/>
          <a:p>
            <a:r>
              <a:rPr lang="en-US" dirty="0" err="1"/>
              <a:t>Ms</a:t>
            </a:r>
            <a:r>
              <a:rPr lang="en-US" dirty="0"/>
              <a:t> C Jones</a:t>
            </a:r>
          </a:p>
        </p:txBody>
      </p:sp>
      <p:sp>
        <p:nvSpPr>
          <p:cNvPr id="40" name="Text Placeholder 39">
            <a:extLst>
              <a:ext uri="{FF2B5EF4-FFF2-40B4-BE49-F238E27FC236}">
                <a16:creationId xmlns:a16="http://schemas.microsoft.com/office/drawing/2014/main" id="{E832AD73-D191-0742-BB67-8FC714C2B225}"/>
              </a:ext>
            </a:extLst>
          </p:cNvPr>
          <p:cNvSpPr>
            <a:spLocks noGrp="1"/>
          </p:cNvSpPr>
          <p:nvPr>
            <p:ph type="body" sz="quarter" idx="22"/>
          </p:nvPr>
        </p:nvSpPr>
        <p:spPr>
          <a:xfrm>
            <a:off x="8318500" y="2173358"/>
            <a:ext cx="1859268" cy="307777"/>
          </a:xfrm>
        </p:spPr>
        <p:txBody>
          <a:bodyPr/>
          <a:lstStyle/>
          <a:p>
            <a:r>
              <a:rPr lang="en-US" dirty="0" err="1"/>
              <a:t>c.jones@westderbyschool.co.uk</a:t>
            </a:r>
            <a:endParaRPr lang="en-US" dirty="0"/>
          </a:p>
        </p:txBody>
      </p:sp>
      <p:sp>
        <p:nvSpPr>
          <p:cNvPr id="41" name="Text Placeholder 40">
            <a:extLst>
              <a:ext uri="{FF2B5EF4-FFF2-40B4-BE49-F238E27FC236}">
                <a16:creationId xmlns:a16="http://schemas.microsoft.com/office/drawing/2014/main" id="{9EE7C55A-D836-1F43-8924-5F265B92D96A}"/>
              </a:ext>
            </a:extLst>
          </p:cNvPr>
          <p:cNvSpPr>
            <a:spLocks noGrp="1"/>
          </p:cNvSpPr>
          <p:nvPr>
            <p:ph type="body" sz="quarter" idx="23"/>
          </p:nvPr>
        </p:nvSpPr>
        <p:spPr/>
        <p:txBody>
          <a:bodyPr/>
          <a:lstStyle/>
          <a:p>
            <a:r>
              <a:rPr lang="en-US" dirty="0"/>
              <a:t>01512351300</a:t>
            </a:r>
          </a:p>
        </p:txBody>
      </p:sp>
      <p:sp>
        <p:nvSpPr>
          <p:cNvPr id="42" name="Text Placeholder 41">
            <a:extLst>
              <a:ext uri="{FF2B5EF4-FFF2-40B4-BE49-F238E27FC236}">
                <a16:creationId xmlns:a16="http://schemas.microsoft.com/office/drawing/2014/main" id="{5B387894-F220-3045-8475-8A9540A3B90E}"/>
              </a:ext>
            </a:extLst>
          </p:cNvPr>
          <p:cNvSpPr>
            <a:spLocks noGrp="1"/>
          </p:cNvSpPr>
          <p:nvPr>
            <p:ph type="body" sz="quarter" idx="4294967295"/>
          </p:nvPr>
        </p:nvSpPr>
        <p:spPr>
          <a:xfrm>
            <a:off x="508616" y="5485772"/>
            <a:ext cx="3105150" cy="1846659"/>
          </a:xfrm>
        </p:spPr>
        <p:txBody>
          <a:bodyPr/>
          <a:lstStyle/>
          <a:p>
            <a:pPr marL="171450" indent="-171450">
              <a:buFont typeface="Arial" panose="020B0604020202020204" pitchFamily="34" charset="0"/>
              <a:buChar char="•"/>
            </a:pPr>
            <a:r>
              <a:rPr lang="en-US" sz="1000" dirty="0">
                <a:latin typeface="Lato" panose="020F0502020204030203" pitchFamily="34" charset="0"/>
                <a:ea typeface="Lato" panose="020F0502020204030203" pitchFamily="34" charset="0"/>
                <a:cs typeface="Lato" panose="020F0502020204030203" pitchFamily="34" charset="0"/>
              </a:rPr>
              <a:t>Transition to Sixth Form and thinking about Higher Education with LJMU / </a:t>
            </a:r>
            <a:r>
              <a:rPr lang="en-US" sz="1000" dirty="0" err="1">
                <a:latin typeface="Lato" panose="020F0502020204030203" pitchFamily="34" charset="0"/>
                <a:ea typeface="Lato" panose="020F0502020204030203" pitchFamily="34" charset="0"/>
                <a:cs typeface="Lato" panose="020F0502020204030203" pitchFamily="34" charset="0"/>
              </a:rPr>
              <a:t>Unifrog</a:t>
            </a:r>
            <a:endParaRPr lang="en-US" sz="1000" dirty="0">
              <a:latin typeface="Lato" panose="020F0502020204030203" pitchFamily="34" charset="0"/>
              <a:ea typeface="Lato" panose="020F0502020204030203" pitchFamily="34" charset="0"/>
              <a:cs typeface="Lato" panose="020F0502020204030203" pitchFamily="34" charset="0"/>
            </a:endParaRPr>
          </a:p>
          <a:p>
            <a:pPr marL="171450" indent="-171450">
              <a:buFont typeface="Arial" panose="020B0604020202020204" pitchFamily="34" charset="0"/>
              <a:buChar char="•"/>
            </a:pPr>
            <a:r>
              <a:rPr lang="en-US" sz="1000" dirty="0">
                <a:latin typeface="Lato" panose="020F0502020204030203" pitchFamily="34" charset="0"/>
                <a:ea typeface="Lato" panose="020F0502020204030203" pitchFamily="34" charset="0"/>
                <a:cs typeface="Lato" panose="020F0502020204030203" pitchFamily="34" charset="0"/>
              </a:rPr>
              <a:t>Speaker of the Month from a range of career fields and disciplines</a:t>
            </a:r>
          </a:p>
          <a:p>
            <a:pPr marL="171450" indent="-171450">
              <a:buFont typeface="Arial" panose="020B0604020202020204" pitchFamily="34" charset="0"/>
              <a:buChar char="•"/>
            </a:pPr>
            <a:r>
              <a:rPr lang="en-US" sz="1000" dirty="0">
                <a:latin typeface="Lato" panose="020F0502020204030203" pitchFamily="34" charset="0"/>
                <a:ea typeface="Lato" panose="020F0502020204030203" pitchFamily="34" charset="0"/>
                <a:cs typeface="Lato" panose="020F0502020204030203" pitchFamily="34" charset="0"/>
              </a:rPr>
              <a:t>Visit to LMA for Digital Media and TV production workshop / STEM day with Liverpool University</a:t>
            </a:r>
          </a:p>
          <a:p>
            <a:pPr marL="171450" indent="-171450">
              <a:buFont typeface="Arial" panose="020B0604020202020204" pitchFamily="34" charset="0"/>
              <a:buChar char="•"/>
            </a:pPr>
            <a:r>
              <a:rPr lang="en-US" sz="1000" dirty="0">
                <a:latin typeface="Lato" panose="020F0502020204030203" pitchFamily="34" charset="0"/>
                <a:ea typeface="Lato" panose="020F0502020204030203" pitchFamily="34" charset="0"/>
                <a:cs typeface="Lato" panose="020F0502020204030203" pitchFamily="34" charset="0"/>
              </a:rPr>
              <a:t>PSHE: Work Ethic and Motivation</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endParaRPr lang="en-US" sz="1000" dirty="0"/>
          </a:p>
          <a:p>
            <a:endParaRPr lang="en-US" sz="1000" dirty="0"/>
          </a:p>
        </p:txBody>
      </p:sp>
      <p:sp>
        <p:nvSpPr>
          <p:cNvPr id="43" name="Text Placeholder 42">
            <a:extLst>
              <a:ext uri="{FF2B5EF4-FFF2-40B4-BE49-F238E27FC236}">
                <a16:creationId xmlns:a16="http://schemas.microsoft.com/office/drawing/2014/main" id="{7B801200-3F15-F841-83C0-E49D942B36E8}"/>
              </a:ext>
            </a:extLst>
          </p:cNvPr>
          <p:cNvSpPr>
            <a:spLocks noGrp="1"/>
          </p:cNvSpPr>
          <p:nvPr>
            <p:ph type="body" sz="quarter" idx="25"/>
          </p:nvPr>
        </p:nvSpPr>
        <p:spPr>
          <a:xfrm>
            <a:off x="508616" y="6974634"/>
            <a:ext cx="3105150" cy="1077218"/>
          </a:xfrm>
        </p:spPr>
        <p:txBody>
          <a:bodyPr/>
          <a:lstStyle/>
          <a:p>
            <a:pPr marL="171450" indent="-171450">
              <a:buFont typeface="Arial" panose="020B0604020202020204" pitchFamily="34" charset="0"/>
              <a:buChar char="•"/>
            </a:pPr>
            <a:r>
              <a:rPr lang="en-US" dirty="0"/>
              <a:t>Social Engagement Opportunities with LFC </a:t>
            </a:r>
          </a:p>
          <a:p>
            <a:pPr marL="171450" indent="-171450">
              <a:buFont typeface="Arial" panose="020B0604020202020204" pitchFamily="34" charset="0"/>
              <a:buChar char="•"/>
            </a:pPr>
            <a:r>
              <a:rPr lang="en-US" dirty="0"/>
              <a:t>PSHE: Applying to College /Sixth Form with </a:t>
            </a:r>
            <a:r>
              <a:rPr lang="en-US" dirty="0" err="1"/>
              <a:t>Unifrog</a:t>
            </a:r>
            <a:r>
              <a:rPr lang="en-US" dirty="0"/>
              <a:t>. Job Interview Preparation.</a:t>
            </a:r>
          </a:p>
          <a:p>
            <a:pPr marL="171450" indent="-171450">
              <a:buFont typeface="Arial" panose="020B0604020202020204" pitchFamily="34" charset="0"/>
              <a:buChar char="•"/>
            </a:pPr>
            <a:r>
              <a:rPr lang="en-US" dirty="0"/>
              <a:t>Discover Your Potential with Shaping Futures</a:t>
            </a:r>
          </a:p>
          <a:p>
            <a:pPr marL="171450" indent="-171450">
              <a:buFont typeface="Arial" panose="020B0604020202020204" pitchFamily="34" charset="0"/>
              <a:buChar char="•"/>
            </a:pPr>
            <a:r>
              <a:rPr lang="en-US" dirty="0"/>
              <a:t>Careers Focused Assemblies, </a:t>
            </a:r>
            <a:r>
              <a:rPr lang="en-US" dirty="0" err="1"/>
              <a:t>eg</a:t>
            </a:r>
            <a:r>
              <a:rPr lang="en-US" dirty="0"/>
              <a:t>: M and Y Construction, Royal Navy</a:t>
            </a:r>
          </a:p>
          <a:p>
            <a:endParaRPr lang="en-US" dirty="0"/>
          </a:p>
        </p:txBody>
      </p:sp>
      <p:sp>
        <p:nvSpPr>
          <p:cNvPr id="44" name="Text Placeholder 43">
            <a:extLst>
              <a:ext uri="{FF2B5EF4-FFF2-40B4-BE49-F238E27FC236}">
                <a16:creationId xmlns:a16="http://schemas.microsoft.com/office/drawing/2014/main" id="{5D839B7E-E36E-8640-9392-7FC37704C7C0}"/>
              </a:ext>
            </a:extLst>
          </p:cNvPr>
          <p:cNvSpPr>
            <a:spLocks noGrp="1"/>
          </p:cNvSpPr>
          <p:nvPr>
            <p:ph type="body" sz="quarter" idx="26"/>
          </p:nvPr>
        </p:nvSpPr>
        <p:spPr>
          <a:xfrm>
            <a:off x="508616" y="8471156"/>
            <a:ext cx="3105150" cy="1384995"/>
          </a:xfrm>
        </p:spPr>
        <p:txBody>
          <a:bodyPr/>
          <a:lstStyle/>
          <a:p>
            <a:pPr marL="171450" indent="-171450">
              <a:buFont typeface="Arial" panose="020B0604020202020204" pitchFamily="34" charset="0"/>
              <a:buChar char="•"/>
            </a:pPr>
            <a:r>
              <a:rPr lang="en-US" dirty="0"/>
              <a:t>Social Engagement Opportunities with LFC Foundation</a:t>
            </a:r>
          </a:p>
          <a:p>
            <a:pPr marL="171450" indent="-171450">
              <a:buFont typeface="Arial" panose="020B0604020202020204" pitchFamily="34" charset="0"/>
              <a:buChar char="•"/>
            </a:pPr>
            <a:r>
              <a:rPr lang="en-US" dirty="0"/>
              <a:t>PSHE: Employability Skills and CV Writing</a:t>
            </a:r>
          </a:p>
          <a:p>
            <a:pPr marL="171450" indent="-171450">
              <a:buFont typeface="Arial" panose="020B0604020202020204" pitchFamily="34" charset="0"/>
              <a:buChar char="•"/>
            </a:pPr>
            <a:r>
              <a:rPr lang="en-US" dirty="0"/>
              <a:t>Discover Your Potential with Shaping Futures</a:t>
            </a:r>
          </a:p>
          <a:p>
            <a:pPr marL="171450" indent="-171450">
              <a:buFont typeface="Arial" panose="020B0604020202020204" pitchFamily="34" charset="0"/>
              <a:buChar char="•"/>
            </a:pPr>
            <a:r>
              <a:rPr lang="en-US" dirty="0"/>
              <a:t>Access All Areas with LJMU</a:t>
            </a:r>
          </a:p>
          <a:p>
            <a:pPr marL="171450" indent="-171450">
              <a:buFont typeface="Arial" panose="020B0604020202020204" pitchFamily="34" charset="0"/>
              <a:buChar char="•"/>
            </a:pPr>
            <a:r>
              <a:rPr lang="en-US" dirty="0"/>
              <a:t>Pathways to apprenticeships, FE  with </a:t>
            </a:r>
            <a:r>
              <a:rPr lang="en-US" dirty="0" err="1"/>
              <a:t>Unifrog</a:t>
            </a:r>
            <a:endParaRPr lang="en-US" dirty="0"/>
          </a:p>
          <a:p>
            <a:pPr marL="171450" indent="-171450">
              <a:buFont typeface="Arial" panose="020B0604020202020204" pitchFamily="34" charset="0"/>
              <a:buChar char="•"/>
            </a:pPr>
            <a:r>
              <a:rPr lang="en-US" dirty="0"/>
              <a:t>Oxford / Cambridge Aspire</a:t>
            </a:r>
          </a:p>
          <a:p>
            <a:pPr marL="171450" indent="-171450">
              <a:buFont typeface="Arial" panose="020B0604020202020204" pitchFamily="34" charset="0"/>
              <a:buChar char="•"/>
            </a:pPr>
            <a:endParaRPr lang="en-US" dirty="0"/>
          </a:p>
          <a:p>
            <a:endParaRPr lang="en-US" dirty="0"/>
          </a:p>
        </p:txBody>
      </p:sp>
      <p:sp>
        <p:nvSpPr>
          <p:cNvPr id="45" name="Text Placeholder 44">
            <a:extLst>
              <a:ext uri="{FF2B5EF4-FFF2-40B4-BE49-F238E27FC236}">
                <a16:creationId xmlns:a16="http://schemas.microsoft.com/office/drawing/2014/main" id="{9A14CCAD-7658-4742-8D60-085CE7DE17C6}"/>
              </a:ext>
            </a:extLst>
          </p:cNvPr>
          <p:cNvSpPr>
            <a:spLocks noGrp="1"/>
          </p:cNvSpPr>
          <p:nvPr>
            <p:ph type="body" sz="quarter" idx="27"/>
          </p:nvPr>
        </p:nvSpPr>
        <p:spPr>
          <a:xfrm>
            <a:off x="483451" y="9960018"/>
            <a:ext cx="3105150" cy="1077218"/>
          </a:xfrm>
        </p:spPr>
        <p:txBody>
          <a:bodyPr/>
          <a:lstStyle/>
          <a:p>
            <a:pPr marL="171450" indent="-171450">
              <a:buFont typeface="Arial" panose="020B0604020202020204" pitchFamily="34" charset="0"/>
              <a:buChar char="•"/>
            </a:pPr>
            <a:r>
              <a:rPr lang="en-US" dirty="0"/>
              <a:t>Social Engagement Opportunities with LFC </a:t>
            </a:r>
          </a:p>
          <a:p>
            <a:pPr marL="171450" indent="-171450">
              <a:buFont typeface="Arial" panose="020B0604020202020204" pitchFamily="34" charset="0"/>
              <a:buChar char="•"/>
            </a:pPr>
            <a:r>
              <a:rPr lang="en-US" dirty="0"/>
              <a:t>PSHE: Work Skills, Enterprise </a:t>
            </a:r>
          </a:p>
          <a:p>
            <a:pPr marL="171450" indent="-171450">
              <a:buFont typeface="Arial" panose="020B0604020202020204" pitchFamily="34" charset="0"/>
              <a:buChar char="•"/>
            </a:pPr>
            <a:r>
              <a:rPr lang="en-US" dirty="0"/>
              <a:t>Aim Higher with LJMU</a:t>
            </a:r>
          </a:p>
          <a:p>
            <a:pPr marL="171450" indent="-171450">
              <a:buFont typeface="Arial" panose="020B0604020202020204" pitchFamily="34" charset="0"/>
              <a:buChar char="•"/>
            </a:pPr>
            <a:r>
              <a:rPr lang="en-US" dirty="0"/>
              <a:t>Research your future options with </a:t>
            </a:r>
            <a:r>
              <a:rPr lang="en-US" dirty="0" err="1"/>
              <a:t>Unifrog</a:t>
            </a:r>
            <a:endParaRPr lang="en-US" dirty="0"/>
          </a:p>
          <a:p>
            <a:pPr marL="171450" indent="-171450">
              <a:buFont typeface="Arial" panose="020B0604020202020204" pitchFamily="34" charset="0"/>
              <a:buChar char="•"/>
            </a:pPr>
            <a:r>
              <a:rPr lang="en-US" dirty="0"/>
              <a:t>Options Evening</a:t>
            </a:r>
          </a:p>
          <a:p>
            <a:pPr marL="171450" indent="-171450">
              <a:buFont typeface="Arial" panose="020B0604020202020204" pitchFamily="34" charset="0"/>
              <a:buChar char="•"/>
            </a:pPr>
            <a:r>
              <a:rPr lang="en-US" dirty="0"/>
              <a:t>Engage with STEM activities / Energy Quest</a:t>
            </a:r>
          </a:p>
          <a:p>
            <a:endParaRPr lang="en-US" dirty="0"/>
          </a:p>
        </p:txBody>
      </p:sp>
      <p:sp>
        <p:nvSpPr>
          <p:cNvPr id="46" name="Text Placeholder 45">
            <a:extLst>
              <a:ext uri="{FF2B5EF4-FFF2-40B4-BE49-F238E27FC236}">
                <a16:creationId xmlns:a16="http://schemas.microsoft.com/office/drawing/2014/main" id="{D729366F-E58D-2F47-824D-8A9D3B00C7E5}"/>
              </a:ext>
            </a:extLst>
          </p:cNvPr>
          <p:cNvSpPr>
            <a:spLocks noGrp="1"/>
          </p:cNvSpPr>
          <p:nvPr>
            <p:ph type="body" sz="quarter" idx="28"/>
          </p:nvPr>
        </p:nvSpPr>
        <p:spPr>
          <a:xfrm>
            <a:off x="508616" y="11493726"/>
            <a:ext cx="3105150" cy="1692771"/>
          </a:xfrm>
        </p:spPr>
        <p:txBody>
          <a:bodyPr/>
          <a:lstStyle/>
          <a:p>
            <a:pPr marL="171450" indent="-171450">
              <a:buFont typeface="Arial" panose="020B0604020202020204" pitchFamily="34" charset="0"/>
              <a:buChar char="•"/>
            </a:pPr>
            <a:r>
              <a:rPr lang="en-US" dirty="0"/>
              <a:t>Social Engagement Opportunities with LFC Foundation</a:t>
            </a:r>
          </a:p>
          <a:p>
            <a:pPr marL="171450" indent="-171450">
              <a:buFont typeface="Arial" panose="020B0604020202020204" pitchFamily="34" charset="0"/>
              <a:buChar char="•"/>
            </a:pPr>
            <a:r>
              <a:rPr lang="en-US" dirty="0"/>
              <a:t>PSHE: Personal target setting, self-confidence and goals, team-work and communication</a:t>
            </a:r>
          </a:p>
          <a:p>
            <a:pPr marL="171450" indent="-171450">
              <a:buFont typeface="Arial" panose="020B0604020202020204" pitchFamily="34" charset="0"/>
              <a:buChar char="•"/>
            </a:pPr>
            <a:r>
              <a:rPr lang="en-US" dirty="0"/>
              <a:t>Register with </a:t>
            </a:r>
            <a:r>
              <a:rPr lang="en-US" dirty="0" err="1"/>
              <a:t>Unifrog</a:t>
            </a:r>
            <a:endParaRPr lang="en-US" dirty="0"/>
          </a:p>
          <a:p>
            <a:pPr marL="171450" indent="-171450">
              <a:buFont typeface="Arial" panose="020B0604020202020204" pitchFamily="34" charset="0"/>
              <a:buChar char="•"/>
            </a:pPr>
            <a:r>
              <a:rPr lang="en-US" dirty="0"/>
              <a:t>Engage with STEM activities / Energy Quest</a:t>
            </a:r>
          </a:p>
          <a:p>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7" name="Text Placeholder 46">
            <a:extLst>
              <a:ext uri="{FF2B5EF4-FFF2-40B4-BE49-F238E27FC236}">
                <a16:creationId xmlns:a16="http://schemas.microsoft.com/office/drawing/2014/main" id="{54F77269-65E1-F740-9E70-CA498D443A96}"/>
              </a:ext>
            </a:extLst>
          </p:cNvPr>
          <p:cNvSpPr>
            <a:spLocks noGrp="1"/>
          </p:cNvSpPr>
          <p:nvPr>
            <p:ph type="body" sz="quarter" idx="29"/>
          </p:nvPr>
        </p:nvSpPr>
        <p:spPr>
          <a:xfrm>
            <a:off x="508616" y="12923146"/>
            <a:ext cx="3105150" cy="1404820"/>
          </a:xfrm>
        </p:spPr>
        <p:txBody>
          <a:bodyPr/>
          <a:lstStyle/>
          <a:p>
            <a:pPr marL="171450" indent="-171450">
              <a:buFont typeface="Arial" panose="020B0604020202020204" pitchFamily="34" charset="0"/>
              <a:buChar char="•"/>
            </a:pPr>
            <a:r>
              <a:rPr lang="en-US" dirty="0"/>
              <a:t>Transition from Primary Day</a:t>
            </a:r>
          </a:p>
          <a:p>
            <a:pPr marL="171450" indent="-171450">
              <a:buFont typeface="Arial" panose="020B0604020202020204" pitchFamily="34" charset="0"/>
              <a:buChar char="•"/>
            </a:pPr>
            <a:r>
              <a:rPr lang="en-US" dirty="0"/>
              <a:t>PSHE: Explore your Aspirations</a:t>
            </a:r>
          </a:p>
          <a:p>
            <a:pPr marL="171450" indent="-171450">
              <a:buFont typeface="Arial" panose="020B0604020202020204" pitchFamily="34" charset="0"/>
              <a:buChar char="•"/>
            </a:pPr>
            <a:r>
              <a:rPr lang="en-US" dirty="0"/>
              <a:t>Employer Encounters: Meet the Professionals</a:t>
            </a:r>
          </a:p>
          <a:p>
            <a:pPr marL="171450" indent="-171450">
              <a:buFont typeface="Arial" panose="020B0604020202020204" pitchFamily="34" charset="0"/>
              <a:buChar char="•"/>
            </a:pPr>
            <a:r>
              <a:rPr lang="en-US" dirty="0"/>
              <a:t>Engage with STEM activities / Energy Quest</a:t>
            </a:r>
          </a:p>
          <a:p>
            <a:pPr marL="171450" indent="-171450">
              <a:buFont typeface="Arial" panose="020B0604020202020204" pitchFamily="34" charset="0"/>
              <a:buChar char="•"/>
            </a:pPr>
            <a:r>
              <a:rPr lang="en-US" dirty="0"/>
              <a:t>Trip to a local cultural venue to learn from the professionals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8" name="Text Placeholder 47">
            <a:extLst>
              <a:ext uri="{FF2B5EF4-FFF2-40B4-BE49-F238E27FC236}">
                <a16:creationId xmlns:a16="http://schemas.microsoft.com/office/drawing/2014/main" id="{91033989-EDF9-814F-8D4E-4F6B7A933C95}"/>
              </a:ext>
            </a:extLst>
          </p:cNvPr>
          <p:cNvSpPr>
            <a:spLocks noGrp="1"/>
          </p:cNvSpPr>
          <p:nvPr>
            <p:ph type="body" sz="quarter" idx="30"/>
          </p:nvPr>
        </p:nvSpPr>
        <p:spPr>
          <a:xfrm>
            <a:off x="7101510" y="3983100"/>
            <a:ext cx="3105150" cy="1538883"/>
          </a:xfrm>
        </p:spPr>
        <p:txBody>
          <a:bodyPr/>
          <a:lstStyle/>
          <a:p>
            <a:pPr marL="171450" indent="-171450">
              <a:buFont typeface="Arial" panose="020B0604020202020204" pitchFamily="34" charset="0"/>
              <a:buChar char="•"/>
            </a:pPr>
            <a:r>
              <a:rPr lang="en-US" dirty="0"/>
              <a:t>Sept 2022-Jan 2023: Continuing Education Short Courses in partnership with Liverpool University</a:t>
            </a:r>
          </a:p>
          <a:p>
            <a:pPr marL="171450" indent="-171450">
              <a:buFont typeface="Arial" panose="020B0604020202020204" pitchFamily="34" charset="0"/>
              <a:buChar char="•"/>
            </a:pPr>
            <a:r>
              <a:rPr lang="en-US" dirty="0"/>
              <a:t>October 7</a:t>
            </a:r>
            <a:r>
              <a:rPr lang="en-US" baseline="30000" dirty="0"/>
              <a:t>th</a:t>
            </a:r>
            <a:r>
              <a:rPr lang="en-US" dirty="0"/>
              <a:t>: Merseyside Police CSI workshop</a:t>
            </a:r>
          </a:p>
          <a:p>
            <a:pPr marL="171450" indent="-171450">
              <a:buFont typeface="Arial" panose="020B0604020202020204" pitchFamily="34" charset="0"/>
              <a:buChar char="•"/>
            </a:pPr>
            <a:r>
              <a:rPr lang="en-US" dirty="0"/>
              <a:t>October 13</a:t>
            </a:r>
            <a:r>
              <a:rPr lang="en-US" baseline="30000" dirty="0"/>
              <a:t>th</a:t>
            </a:r>
            <a:r>
              <a:rPr lang="en-US" dirty="0"/>
              <a:t>: National Apprenticeship and University Fair in Manchester</a:t>
            </a:r>
          </a:p>
          <a:p>
            <a:pPr marL="171450" indent="-171450">
              <a:buFont typeface="Arial" panose="020B0604020202020204" pitchFamily="34" charset="0"/>
              <a:buChar char="•"/>
            </a:pPr>
            <a:r>
              <a:rPr lang="en-US" dirty="0"/>
              <a:t>March 31</a:t>
            </a:r>
            <a:r>
              <a:rPr lang="en-US" baseline="30000" dirty="0"/>
              <a:t>st</a:t>
            </a:r>
            <a:r>
              <a:rPr lang="en-US" dirty="0"/>
              <a:t>: Making Student Finance applications with Shaping Futures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9" name="Text Placeholder 48">
            <a:extLst>
              <a:ext uri="{FF2B5EF4-FFF2-40B4-BE49-F238E27FC236}">
                <a16:creationId xmlns:a16="http://schemas.microsoft.com/office/drawing/2014/main" id="{12A1F495-84D3-C545-B3CF-E992D7DFAA66}"/>
              </a:ext>
            </a:extLst>
          </p:cNvPr>
          <p:cNvSpPr>
            <a:spLocks noGrp="1"/>
          </p:cNvSpPr>
          <p:nvPr>
            <p:ph type="body" sz="quarter" idx="31"/>
          </p:nvPr>
        </p:nvSpPr>
        <p:spPr>
          <a:xfrm>
            <a:off x="7101510" y="5479622"/>
            <a:ext cx="3105150" cy="1384995"/>
          </a:xfrm>
        </p:spPr>
        <p:txBody>
          <a:bodyPr/>
          <a:lstStyle/>
          <a:p>
            <a:pPr marL="171450" indent="-171450">
              <a:buFont typeface="Arial" panose="020B0604020202020204" pitchFamily="34" charset="0"/>
              <a:buChar char="•"/>
            </a:pPr>
            <a:r>
              <a:rPr lang="en-US" dirty="0"/>
              <a:t>Sept 2022-Jan 2023: Continuing Education Short Courses in partnership with Liverpool University</a:t>
            </a:r>
          </a:p>
          <a:p>
            <a:pPr marL="171450" indent="-171450">
              <a:buFont typeface="Arial" panose="020B0604020202020204" pitchFamily="34" charset="0"/>
              <a:buChar char="•"/>
            </a:pPr>
            <a:r>
              <a:rPr lang="en-US" dirty="0"/>
              <a:t>October 13</a:t>
            </a:r>
            <a:r>
              <a:rPr lang="en-US" baseline="30000" dirty="0"/>
              <a:t>th</a:t>
            </a:r>
            <a:r>
              <a:rPr lang="en-US" dirty="0"/>
              <a:t>: National Apprenticeship and University Fair in Manchester</a:t>
            </a:r>
          </a:p>
          <a:p>
            <a:pPr marL="171450" indent="-171450">
              <a:buFont typeface="Arial" panose="020B0604020202020204" pitchFamily="34" charset="0"/>
              <a:buChar char="•"/>
            </a:pPr>
            <a:r>
              <a:rPr lang="en-US" dirty="0"/>
              <a:t>December: Advanced Pathways Research </a:t>
            </a:r>
          </a:p>
          <a:p>
            <a:pPr marL="171450" indent="-171450">
              <a:buFont typeface="Arial" panose="020B0604020202020204" pitchFamily="34" charset="0"/>
              <a:buChar char="•"/>
            </a:pPr>
            <a:r>
              <a:rPr lang="en-US" dirty="0"/>
              <a:t>March: Interview Skills with Shaping Futures</a:t>
            </a:r>
          </a:p>
          <a:p>
            <a:pPr marL="171450" indent="-171450">
              <a:buFont typeface="Arial" panose="020B0604020202020204" pitchFamily="34" charset="0"/>
              <a:buChar char="•"/>
            </a:pPr>
            <a:r>
              <a:rPr lang="en-US" dirty="0"/>
              <a:t>July 3</a:t>
            </a:r>
            <a:r>
              <a:rPr lang="en-US" baseline="30000" dirty="0"/>
              <a:t>rd</a:t>
            </a:r>
            <a:r>
              <a:rPr lang="en-US" dirty="0"/>
              <a:t> to July 7</a:t>
            </a:r>
            <a:r>
              <a:rPr lang="en-US" baseline="30000" dirty="0"/>
              <a:t>th</a:t>
            </a:r>
            <a:r>
              <a:rPr lang="en-US" dirty="0"/>
              <a:t> Work Experience</a:t>
            </a:r>
          </a:p>
          <a:p>
            <a:endParaRPr lang="en-US" dirty="0"/>
          </a:p>
          <a:p>
            <a:endParaRPr lang="en-US" dirty="0"/>
          </a:p>
        </p:txBody>
      </p:sp>
      <p:sp>
        <p:nvSpPr>
          <p:cNvPr id="50" name="Text Placeholder 49">
            <a:extLst>
              <a:ext uri="{FF2B5EF4-FFF2-40B4-BE49-F238E27FC236}">
                <a16:creationId xmlns:a16="http://schemas.microsoft.com/office/drawing/2014/main" id="{FEB6CA53-0E77-3C4E-82DA-379C027ACE6E}"/>
              </a:ext>
            </a:extLst>
          </p:cNvPr>
          <p:cNvSpPr>
            <a:spLocks noGrp="1"/>
          </p:cNvSpPr>
          <p:nvPr>
            <p:ph type="body" sz="quarter" idx="32"/>
          </p:nvPr>
        </p:nvSpPr>
        <p:spPr>
          <a:xfrm>
            <a:off x="7101510" y="6968484"/>
            <a:ext cx="3105150" cy="1692771"/>
          </a:xfrm>
        </p:spPr>
        <p:txBody>
          <a:bodyPr/>
          <a:lstStyle/>
          <a:p>
            <a:pPr marL="171450" indent="-171450">
              <a:buFont typeface="Arial" panose="020B0604020202020204" pitchFamily="34" charset="0"/>
              <a:buChar char="•"/>
            </a:pPr>
            <a:r>
              <a:rPr lang="en-US" dirty="0"/>
              <a:t>Sept 2022 to June 2023: Meeting with external Careers Advisor</a:t>
            </a:r>
          </a:p>
          <a:p>
            <a:pPr marL="171450" indent="-171450">
              <a:buFont typeface="Arial" panose="020B0604020202020204" pitchFamily="34" charset="0"/>
              <a:buChar char="•"/>
            </a:pPr>
            <a:r>
              <a:rPr lang="en-US" dirty="0"/>
              <a:t>October 12</a:t>
            </a:r>
            <a:r>
              <a:rPr lang="en-US" baseline="30000" dirty="0"/>
              <a:t>th</a:t>
            </a:r>
            <a:r>
              <a:rPr lang="en-US" dirty="0"/>
              <a:t>: National Apprenticeship and University Fair in Manchester</a:t>
            </a:r>
          </a:p>
          <a:p>
            <a:pPr marL="171450" indent="-171450">
              <a:buFont typeface="Arial" panose="020B0604020202020204" pitchFamily="34" charset="0"/>
              <a:buChar char="•"/>
            </a:pPr>
            <a:r>
              <a:rPr lang="en-US" dirty="0"/>
              <a:t>20</a:t>
            </a:r>
            <a:r>
              <a:rPr lang="en-US" baseline="30000" dirty="0"/>
              <a:t>th</a:t>
            </a:r>
            <a:r>
              <a:rPr lang="en-US" dirty="0"/>
              <a:t> Dec: PGD 1 Careers Carousel with a range of employers, apprenticeship, FE and HE providers. </a:t>
            </a:r>
          </a:p>
          <a:p>
            <a:pPr marL="171450" indent="-171450">
              <a:buFont typeface="Arial" panose="020B0604020202020204" pitchFamily="34" charset="0"/>
              <a:buChar char="•"/>
            </a:pPr>
            <a:r>
              <a:rPr lang="en-US" dirty="0"/>
              <a:t>March 31</a:t>
            </a:r>
            <a:r>
              <a:rPr lang="en-US" baseline="30000" dirty="0"/>
              <a:t>st</a:t>
            </a:r>
            <a:r>
              <a:rPr lang="en-US" dirty="0"/>
              <a:t>: PGD 2: Revision and Exam Skills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51" name="Text Placeholder 50">
            <a:extLst>
              <a:ext uri="{FF2B5EF4-FFF2-40B4-BE49-F238E27FC236}">
                <a16:creationId xmlns:a16="http://schemas.microsoft.com/office/drawing/2014/main" id="{4F03364A-E1E0-CF4E-ABAB-A50D5D58834D}"/>
              </a:ext>
            </a:extLst>
          </p:cNvPr>
          <p:cNvSpPr>
            <a:spLocks noGrp="1"/>
          </p:cNvSpPr>
          <p:nvPr>
            <p:ph type="body" sz="quarter" idx="33"/>
          </p:nvPr>
        </p:nvSpPr>
        <p:spPr>
          <a:xfrm>
            <a:off x="7101510" y="8465006"/>
            <a:ext cx="3105150" cy="2000548"/>
          </a:xfrm>
        </p:spPr>
        <p:txBody>
          <a:bodyPr/>
          <a:lstStyle/>
          <a:p>
            <a:pPr marL="171450" indent="-171450">
              <a:buFont typeface="Arial" panose="020B0604020202020204" pitchFamily="34" charset="0"/>
              <a:buChar char="•"/>
            </a:pPr>
            <a:r>
              <a:rPr lang="en-US" dirty="0"/>
              <a:t>October: LMI with Shaping Futures</a:t>
            </a:r>
          </a:p>
          <a:p>
            <a:pPr marL="171450" indent="-171450">
              <a:buFont typeface="Arial" panose="020B0604020202020204" pitchFamily="34" charset="0"/>
              <a:buChar char="•"/>
            </a:pPr>
            <a:r>
              <a:rPr lang="en-US" dirty="0"/>
              <a:t>20</a:t>
            </a:r>
            <a:r>
              <a:rPr lang="en-US" baseline="30000" dirty="0"/>
              <a:t>th</a:t>
            </a:r>
            <a:r>
              <a:rPr lang="en-US" dirty="0"/>
              <a:t> December: PGD 1 Elite Skills with the British Army, First Aid Session 2, Barclay’s Life Skills</a:t>
            </a:r>
          </a:p>
          <a:p>
            <a:pPr marL="171450" indent="-171450">
              <a:buFont typeface="Arial" panose="020B0604020202020204" pitchFamily="34" charset="0"/>
              <a:buChar char="•"/>
            </a:pPr>
            <a:r>
              <a:rPr lang="en-US" dirty="0"/>
              <a:t>March 31</a:t>
            </a:r>
            <a:r>
              <a:rPr lang="en-US" baseline="30000" dirty="0"/>
              <a:t>st</a:t>
            </a:r>
            <a:r>
              <a:rPr lang="en-US" dirty="0"/>
              <a:t>: Interview Practice. National Careers Service. June 19</a:t>
            </a:r>
            <a:r>
              <a:rPr lang="en-US" baseline="30000" dirty="0"/>
              <a:t>th</a:t>
            </a:r>
            <a:r>
              <a:rPr lang="en-US" dirty="0"/>
              <a:t> -30</a:t>
            </a:r>
            <a:r>
              <a:rPr lang="en-US" baseline="30000" dirty="0"/>
              <a:t>th</a:t>
            </a:r>
            <a:r>
              <a:rPr lang="en-US" dirty="0"/>
              <a:t>: Work Experience</a:t>
            </a:r>
          </a:p>
          <a:p>
            <a:pPr marL="171450" indent="-171450">
              <a:buFont typeface="Arial" panose="020B0604020202020204" pitchFamily="34" charset="0"/>
              <a:buChar char="•"/>
            </a:pPr>
            <a:r>
              <a:rPr lang="en-US" dirty="0"/>
              <a:t>July 18</a:t>
            </a:r>
            <a:r>
              <a:rPr lang="en-US" baseline="30000" dirty="0"/>
              <a:t>th</a:t>
            </a:r>
            <a:r>
              <a:rPr lang="en-US" dirty="0"/>
              <a:t>:  PGD 3: Careers Carousel with employers and Sixth Form Taster Day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52" name="Text Placeholder 51">
            <a:extLst>
              <a:ext uri="{FF2B5EF4-FFF2-40B4-BE49-F238E27FC236}">
                <a16:creationId xmlns:a16="http://schemas.microsoft.com/office/drawing/2014/main" id="{C7384412-5E67-AF4C-8A5F-A48EAED27265}"/>
              </a:ext>
            </a:extLst>
          </p:cNvPr>
          <p:cNvSpPr>
            <a:spLocks noGrp="1"/>
          </p:cNvSpPr>
          <p:nvPr>
            <p:ph type="body" sz="quarter" idx="34"/>
          </p:nvPr>
        </p:nvSpPr>
        <p:spPr>
          <a:xfrm>
            <a:off x="7076345" y="9953868"/>
            <a:ext cx="3105150" cy="2154436"/>
          </a:xfrm>
        </p:spPr>
        <p:txBody>
          <a:bodyPr/>
          <a:lstStyle/>
          <a:p>
            <a:pPr marL="171450" indent="-171450">
              <a:buFont typeface="Arial" panose="020B0604020202020204" pitchFamily="34" charset="0"/>
              <a:buChar char="•"/>
            </a:pPr>
            <a:r>
              <a:rPr lang="en-US" dirty="0"/>
              <a:t>20</a:t>
            </a:r>
            <a:r>
              <a:rPr lang="en-US" baseline="30000" dirty="0"/>
              <a:t>th</a:t>
            </a:r>
            <a:r>
              <a:rPr lang="en-US" dirty="0"/>
              <a:t> December: PGD 1 Sessions with Liverpool Uni Outreach, HSBC, First Aid,  Royal Navy</a:t>
            </a:r>
          </a:p>
          <a:p>
            <a:pPr marL="171450" indent="-171450">
              <a:buFont typeface="Arial" panose="020B0604020202020204" pitchFamily="34" charset="0"/>
              <a:buChar char="•"/>
            </a:pPr>
            <a:r>
              <a:rPr lang="en-US" dirty="0"/>
              <a:t> February: Meet the Professionals: Elevate &amp; Cadent</a:t>
            </a:r>
          </a:p>
          <a:p>
            <a:pPr marL="171450" indent="-171450">
              <a:buFont typeface="Arial" panose="020B0604020202020204" pitchFamily="34" charset="0"/>
              <a:buChar char="•"/>
            </a:pPr>
            <a:r>
              <a:rPr lang="en-US" dirty="0"/>
              <a:t>March 31</a:t>
            </a:r>
            <a:r>
              <a:rPr lang="en-US" baseline="30000" dirty="0"/>
              <a:t>st</a:t>
            </a:r>
            <a:r>
              <a:rPr lang="en-US" dirty="0"/>
              <a:t> PGD 2 Careers Carousel / Speed Networking with a range of employers, apprenticeship, FE and HE providers and Sixth Form Taster Day</a:t>
            </a:r>
          </a:p>
          <a:p>
            <a:pPr marL="171450" indent="-171450">
              <a:buFont typeface="Arial" panose="020B0604020202020204" pitchFamily="34" charset="0"/>
              <a:buChar char="•"/>
            </a:pPr>
            <a:r>
              <a:rPr lang="en-US" dirty="0"/>
              <a:t>July 18</a:t>
            </a:r>
            <a:r>
              <a:rPr lang="en-US" baseline="30000" dirty="0"/>
              <a:t>th</a:t>
            </a:r>
            <a:r>
              <a:rPr lang="en-US" dirty="0"/>
              <a:t>:  PGD 3: Trip to a local cultural venue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a:p>
            <a:endParaRPr lang="en-US" dirty="0"/>
          </a:p>
          <a:p>
            <a:endParaRPr lang="en-US" dirty="0"/>
          </a:p>
          <a:p>
            <a:endParaRPr lang="en-US" dirty="0"/>
          </a:p>
        </p:txBody>
      </p:sp>
      <p:sp>
        <p:nvSpPr>
          <p:cNvPr id="53" name="Text Placeholder 52">
            <a:extLst>
              <a:ext uri="{FF2B5EF4-FFF2-40B4-BE49-F238E27FC236}">
                <a16:creationId xmlns:a16="http://schemas.microsoft.com/office/drawing/2014/main" id="{242A24E6-9BD6-CE45-8706-28C6F58BD401}"/>
              </a:ext>
            </a:extLst>
          </p:cNvPr>
          <p:cNvSpPr>
            <a:spLocks noGrp="1"/>
          </p:cNvSpPr>
          <p:nvPr>
            <p:ph type="body" sz="quarter" idx="35"/>
          </p:nvPr>
        </p:nvSpPr>
        <p:spPr>
          <a:xfrm>
            <a:off x="7076345" y="11450390"/>
            <a:ext cx="3105150" cy="1077218"/>
          </a:xfrm>
        </p:spPr>
        <p:txBody>
          <a:bodyPr/>
          <a:lstStyle/>
          <a:p>
            <a:pPr marL="171450" indent="-171450">
              <a:buFont typeface="Arial" panose="020B0604020202020204" pitchFamily="34" charset="0"/>
              <a:buChar char="•"/>
            </a:pPr>
            <a:r>
              <a:rPr lang="en-US" dirty="0"/>
              <a:t>20</a:t>
            </a:r>
            <a:r>
              <a:rPr lang="en-US" baseline="30000" dirty="0"/>
              <a:t>th</a:t>
            </a:r>
            <a:r>
              <a:rPr lang="en-US" dirty="0"/>
              <a:t> December: PGD 1 Trip to a local cultural venue</a:t>
            </a:r>
          </a:p>
          <a:p>
            <a:pPr marL="171450" indent="-171450">
              <a:buFont typeface="Arial" panose="020B0604020202020204" pitchFamily="34" charset="0"/>
              <a:buChar char="•"/>
            </a:pPr>
            <a:r>
              <a:rPr lang="en-US" dirty="0"/>
              <a:t> February: Meet the Professionals: Elevate &amp; Cadent</a:t>
            </a:r>
          </a:p>
          <a:p>
            <a:pPr marL="171450" indent="-171450">
              <a:buFont typeface="Arial" panose="020B0604020202020204" pitchFamily="34" charset="0"/>
              <a:buChar char="•"/>
            </a:pPr>
            <a:r>
              <a:rPr lang="en-US" dirty="0"/>
              <a:t>March 31</a:t>
            </a:r>
            <a:r>
              <a:rPr lang="en-US" baseline="30000" dirty="0"/>
              <a:t>st</a:t>
            </a:r>
            <a:r>
              <a:rPr lang="en-US" dirty="0"/>
              <a:t> PGD 2 Careers Carousel with a range of employers, apprenticeship, FE and HE providers. </a:t>
            </a:r>
          </a:p>
          <a:p>
            <a:pPr marL="171450" indent="-171450">
              <a:buFont typeface="Arial" panose="020B0604020202020204" pitchFamily="34" charset="0"/>
              <a:buChar char="•"/>
            </a:pPr>
            <a:r>
              <a:rPr lang="en-US" dirty="0"/>
              <a:t>July 18</a:t>
            </a:r>
            <a:r>
              <a:rPr lang="en-US" baseline="30000" dirty="0"/>
              <a:t>th</a:t>
            </a:r>
            <a:r>
              <a:rPr lang="en-US" dirty="0"/>
              <a:t>:  PGD 3: Non-Core Subject Enterprise sessions</a:t>
            </a:r>
          </a:p>
          <a:p>
            <a:pPr marL="171450" indent="-171450">
              <a:buFont typeface="Arial" panose="020B0604020202020204" pitchFamily="34" charset="0"/>
              <a:buChar char="•"/>
            </a:pPr>
            <a:endParaRPr lang="en-US" dirty="0"/>
          </a:p>
        </p:txBody>
      </p:sp>
      <p:sp>
        <p:nvSpPr>
          <p:cNvPr id="54" name="Text Placeholder 53">
            <a:extLst>
              <a:ext uri="{FF2B5EF4-FFF2-40B4-BE49-F238E27FC236}">
                <a16:creationId xmlns:a16="http://schemas.microsoft.com/office/drawing/2014/main" id="{5AB1473E-CA2B-8745-A011-CD66AA2B0418}"/>
              </a:ext>
            </a:extLst>
          </p:cNvPr>
          <p:cNvSpPr>
            <a:spLocks noGrp="1"/>
          </p:cNvSpPr>
          <p:nvPr>
            <p:ph type="body" sz="quarter" idx="36"/>
          </p:nvPr>
        </p:nvSpPr>
        <p:spPr>
          <a:xfrm>
            <a:off x="7101510" y="12936820"/>
            <a:ext cx="3105150" cy="1231106"/>
          </a:xfrm>
        </p:spPr>
        <p:txBody>
          <a:bodyPr/>
          <a:lstStyle/>
          <a:p>
            <a:pPr marL="171450" indent="-171450">
              <a:buFont typeface="Arial" panose="020B0604020202020204" pitchFamily="34" charset="0"/>
              <a:buChar char="•"/>
            </a:pPr>
            <a:r>
              <a:rPr lang="en-US" dirty="0"/>
              <a:t>Transition from Primary Day: meet our staff and experience a range of exciting secondary subjects</a:t>
            </a:r>
          </a:p>
          <a:p>
            <a:pPr marL="171450" indent="-171450">
              <a:buFont typeface="Arial" panose="020B0604020202020204" pitchFamily="34" charset="0"/>
              <a:buChar char="•"/>
            </a:pPr>
            <a:r>
              <a:rPr lang="en-US" dirty="0"/>
              <a:t>20</a:t>
            </a:r>
            <a:r>
              <a:rPr lang="en-US" baseline="30000" dirty="0"/>
              <a:t>th</a:t>
            </a:r>
            <a:r>
              <a:rPr lang="en-US" dirty="0"/>
              <a:t> December: PGD 1: Non-Core Subject Enterprise sessions</a:t>
            </a:r>
          </a:p>
          <a:p>
            <a:pPr marL="171450" indent="-171450">
              <a:buFont typeface="Arial" panose="020B0604020202020204" pitchFamily="34" charset="0"/>
              <a:buChar char="•"/>
            </a:pPr>
            <a:r>
              <a:rPr lang="en-US" dirty="0"/>
              <a:t>31</a:t>
            </a:r>
            <a:r>
              <a:rPr lang="en-US" baseline="30000" dirty="0"/>
              <a:t>st</a:t>
            </a:r>
            <a:r>
              <a:rPr lang="en-US" dirty="0"/>
              <a:t> March: PGD 2: Visit to </a:t>
            </a:r>
            <a:r>
              <a:rPr lang="en-US" dirty="0" err="1"/>
              <a:t>Knowsley</a:t>
            </a:r>
            <a:r>
              <a:rPr lang="en-US" dirty="0"/>
              <a:t> Safari Park</a:t>
            </a:r>
          </a:p>
          <a:p>
            <a:pPr marL="171450" indent="-171450">
              <a:buFont typeface="Arial" panose="020B0604020202020204" pitchFamily="34" charset="0"/>
              <a:buChar char="•"/>
            </a:pPr>
            <a:r>
              <a:rPr lang="en-US" dirty="0"/>
              <a:t>18</a:t>
            </a:r>
            <a:r>
              <a:rPr lang="en-US" baseline="30000" dirty="0"/>
              <a:t>th</a:t>
            </a:r>
            <a:r>
              <a:rPr lang="en-US" dirty="0"/>
              <a:t> July: PGD 3: LFC Kick ‘Challenging Stereotypes’, HSBC ‘Savvy Shopping’, Introduction to First Aid, Liverpool University ‘Dragons’. </a:t>
            </a:r>
          </a:p>
        </p:txBody>
      </p:sp>
      <p:sp>
        <p:nvSpPr>
          <p:cNvPr id="16" name="object 4">
            <a:extLst>
              <a:ext uri="{FF2B5EF4-FFF2-40B4-BE49-F238E27FC236}">
                <a16:creationId xmlns:a16="http://schemas.microsoft.com/office/drawing/2014/main" id="{3BA8506F-790A-9443-9E4C-653B0A13BEE1}"/>
              </a:ext>
            </a:extLst>
          </p:cNvPr>
          <p:cNvSpPr txBox="1"/>
          <p:nvPr/>
        </p:nvSpPr>
        <p:spPr>
          <a:xfrm>
            <a:off x="0" y="-12142"/>
            <a:ext cx="8089900" cy="1516825"/>
          </a:xfrm>
          <a:prstGeom prst="rect">
            <a:avLst/>
          </a:prstGeom>
          <a:solidFill>
            <a:srgbClr val="FFFF00"/>
          </a:solidFill>
        </p:spPr>
        <p:txBody>
          <a:bodyPr vert="horz" wrap="square" lIns="0" tIns="12700" rIns="0" bIns="0" rtlCol="0">
            <a:spAutoFit/>
          </a:bodyPr>
          <a:lstStyle/>
          <a:p>
            <a:pPr marL="12700" marR="5080" algn="ctr">
              <a:lnSpc>
                <a:spcPct val="111100"/>
              </a:lnSpc>
              <a:spcBef>
                <a:spcPts val="100"/>
              </a:spcBef>
            </a:pPr>
            <a:r>
              <a:rPr lang="en-GB" sz="3000" b="1" dirty="0">
                <a:solidFill>
                  <a:srgbClr val="0070C0"/>
                </a:solidFill>
                <a:latin typeface="Lato"/>
                <a:cs typeface="Lato"/>
              </a:rPr>
              <a:t>West Derby School </a:t>
            </a:r>
          </a:p>
          <a:p>
            <a:pPr marL="12700" marR="5080" algn="ctr">
              <a:lnSpc>
                <a:spcPct val="111100"/>
              </a:lnSpc>
              <a:spcBef>
                <a:spcPts val="100"/>
              </a:spcBef>
            </a:pPr>
            <a:r>
              <a:rPr lang="en-GB" sz="3000" b="1" dirty="0">
                <a:solidFill>
                  <a:srgbClr val="0070C0"/>
                </a:solidFill>
                <a:latin typeface="Lato"/>
                <a:cs typeface="Lato"/>
              </a:rPr>
              <a:t>Year 7 to 13 CEIAG and Personal Growth Pathway</a:t>
            </a:r>
          </a:p>
        </p:txBody>
      </p:sp>
      <p:sp>
        <p:nvSpPr>
          <p:cNvPr id="17" name="Oval 16">
            <a:extLst>
              <a:ext uri="{FF2B5EF4-FFF2-40B4-BE49-F238E27FC236}">
                <a16:creationId xmlns:a16="http://schemas.microsoft.com/office/drawing/2014/main" id="{1199F7F0-7EA8-4946-B079-9ED31B52D26B}"/>
              </a:ext>
            </a:extLst>
          </p:cNvPr>
          <p:cNvSpPr/>
          <p:nvPr/>
        </p:nvSpPr>
        <p:spPr>
          <a:xfrm>
            <a:off x="4447528" y="4179520"/>
            <a:ext cx="820268" cy="82026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FA3C749-FB38-0943-81A3-E608E08DB6A3}"/>
              </a:ext>
            </a:extLst>
          </p:cNvPr>
          <p:cNvSpPr/>
          <p:nvPr/>
        </p:nvSpPr>
        <p:spPr>
          <a:xfrm>
            <a:off x="5454554" y="5210777"/>
            <a:ext cx="828073" cy="82807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02B96E5-1E60-B648-93DB-2E554CBCB556}"/>
              </a:ext>
            </a:extLst>
          </p:cNvPr>
          <p:cNvSpPr/>
          <p:nvPr/>
        </p:nvSpPr>
        <p:spPr>
          <a:xfrm>
            <a:off x="4441663" y="6155469"/>
            <a:ext cx="820268" cy="820268"/>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4FCE228-CBEE-E54B-A6D5-21736638AC77}"/>
              </a:ext>
            </a:extLst>
          </p:cNvPr>
          <p:cNvSpPr/>
          <p:nvPr/>
        </p:nvSpPr>
        <p:spPr>
          <a:xfrm>
            <a:off x="5454554" y="7151420"/>
            <a:ext cx="828073" cy="82807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C199711-C846-354D-BE9A-D5D5133CD970}"/>
              </a:ext>
            </a:extLst>
          </p:cNvPr>
          <p:cNvSpPr/>
          <p:nvPr/>
        </p:nvSpPr>
        <p:spPr>
          <a:xfrm>
            <a:off x="4476664" y="8169752"/>
            <a:ext cx="820268" cy="820268"/>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4179A9F-8744-E548-8EC8-D22AB3A9B14D}"/>
              </a:ext>
            </a:extLst>
          </p:cNvPr>
          <p:cNvSpPr/>
          <p:nvPr/>
        </p:nvSpPr>
        <p:spPr>
          <a:xfrm>
            <a:off x="5470310" y="9145585"/>
            <a:ext cx="828073" cy="828073"/>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B9DC68D-35C5-E04A-B4A0-6CC03D1BDC34}"/>
              </a:ext>
            </a:extLst>
          </p:cNvPr>
          <p:cNvSpPr/>
          <p:nvPr/>
        </p:nvSpPr>
        <p:spPr>
          <a:xfrm>
            <a:off x="4485010" y="10124099"/>
            <a:ext cx="820988" cy="820988"/>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3BEC462C-D9C3-9340-8347-BD6D5CF9E385}"/>
              </a:ext>
            </a:extLst>
          </p:cNvPr>
          <p:cNvSpPr/>
          <p:nvPr/>
        </p:nvSpPr>
        <p:spPr>
          <a:xfrm>
            <a:off x="5475537" y="11131682"/>
            <a:ext cx="828073" cy="828073"/>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7B347EC-6CDB-2A4A-8907-1315D1CB0437}"/>
              </a:ext>
            </a:extLst>
          </p:cNvPr>
          <p:cNvSpPr/>
          <p:nvPr/>
        </p:nvSpPr>
        <p:spPr>
          <a:xfrm>
            <a:off x="4476664" y="12121908"/>
            <a:ext cx="820988" cy="820988"/>
          </a:xfrm>
          <a:prstGeom prst="ellipse">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438ACF9-6146-F44A-B1BB-9DBA29FBA5E7}"/>
              </a:ext>
            </a:extLst>
          </p:cNvPr>
          <p:cNvSpPr/>
          <p:nvPr/>
        </p:nvSpPr>
        <p:spPr>
          <a:xfrm>
            <a:off x="5503104" y="13117779"/>
            <a:ext cx="846182" cy="846182"/>
          </a:xfrm>
          <a:prstGeom prst="ellipse">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icon&#10;&#10;Description automatically generated">
            <a:extLst>
              <a:ext uri="{FF2B5EF4-FFF2-40B4-BE49-F238E27FC236}">
                <a16:creationId xmlns:a16="http://schemas.microsoft.com/office/drawing/2014/main" id="{66CC02D8-1FC5-9602-BDEB-8EF7B1EF616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67034" y="0"/>
            <a:ext cx="2362200" cy="1511834"/>
          </a:xfrm>
          <a:prstGeom prst="rect">
            <a:avLst/>
          </a:prstGeom>
        </p:spPr>
      </p:pic>
      <p:pic>
        <p:nvPicPr>
          <p:cNvPr id="7" name="Picture 6" descr="A group of children in a classroom&#10;&#10;Description automatically generated with medium confidence">
            <a:extLst>
              <a:ext uri="{FF2B5EF4-FFF2-40B4-BE49-F238E27FC236}">
                <a16:creationId xmlns:a16="http://schemas.microsoft.com/office/drawing/2014/main" id="{28D3234A-DA5A-BE9D-60AB-8BEA8F7E6CF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15431" y="13056198"/>
            <a:ext cx="1121819" cy="969859"/>
          </a:xfrm>
          <a:prstGeom prst="rect">
            <a:avLst/>
          </a:prstGeom>
        </p:spPr>
      </p:pic>
      <p:pic>
        <p:nvPicPr>
          <p:cNvPr id="9" name="Picture 8" descr="Logo&#10;&#10;Description automatically generated">
            <a:extLst>
              <a:ext uri="{FF2B5EF4-FFF2-40B4-BE49-F238E27FC236}">
                <a16:creationId xmlns:a16="http://schemas.microsoft.com/office/drawing/2014/main" id="{AF5D51C5-AF92-556C-7B94-B276A7B157D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407318" y="11959753"/>
            <a:ext cx="950319" cy="1216465"/>
          </a:xfrm>
          <a:prstGeom prst="rect">
            <a:avLst/>
          </a:prstGeom>
        </p:spPr>
      </p:pic>
      <p:pic>
        <p:nvPicPr>
          <p:cNvPr id="11" name="Picture 10" descr="Logo, company name&#10;&#10;Description automatically generated">
            <a:extLst>
              <a:ext uri="{FF2B5EF4-FFF2-40B4-BE49-F238E27FC236}">
                <a16:creationId xmlns:a16="http://schemas.microsoft.com/office/drawing/2014/main" id="{C155A892-63BA-C4BD-38A5-0E2335A61E4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94606" y="9048384"/>
            <a:ext cx="1063177" cy="1063177"/>
          </a:xfrm>
          <a:prstGeom prst="rect">
            <a:avLst/>
          </a:prstGeom>
        </p:spPr>
      </p:pic>
      <p:pic>
        <p:nvPicPr>
          <p:cNvPr id="3" name="Picture 2" descr="Text&#10;&#10;Description automatically generated">
            <a:extLst>
              <a:ext uri="{FF2B5EF4-FFF2-40B4-BE49-F238E27FC236}">
                <a16:creationId xmlns:a16="http://schemas.microsoft.com/office/drawing/2014/main" id="{3959E2E3-AC1A-9404-1331-5B916EAAB7C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359502" y="8181024"/>
            <a:ext cx="1110808" cy="820987"/>
          </a:xfrm>
          <a:prstGeom prst="rect">
            <a:avLst/>
          </a:prstGeom>
        </p:spPr>
      </p:pic>
      <p:pic>
        <p:nvPicPr>
          <p:cNvPr id="6" name="Picture 5" descr="A group of people sitting at a table&#10;&#10;Description automatically generated with medium confidence">
            <a:extLst>
              <a:ext uri="{FF2B5EF4-FFF2-40B4-BE49-F238E27FC236}">
                <a16:creationId xmlns:a16="http://schemas.microsoft.com/office/drawing/2014/main" id="{6A68F61E-5505-1CD2-4840-CBF82C7FB98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198225" y="10161032"/>
            <a:ext cx="1220972" cy="840576"/>
          </a:xfrm>
          <a:prstGeom prst="rect">
            <a:avLst/>
          </a:prstGeom>
        </p:spPr>
      </p:pic>
      <p:pic>
        <p:nvPicPr>
          <p:cNvPr id="10" name="Picture 9" descr="A group of people sitting around a table&#10;&#10;Description automatically generated">
            <a:extLst>
              <a:ext uri="{FF2B5EF4-FFF2-40B4-BE49-F238E27FC236}">
                <a16:creationId xmlns:a16="http://schemas.microsoft.com/office/drawing/2014/main" id="{7BB861DE-127C-8CE6-F0BB-A8846DF7B4F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29869" y="6095120"/>
            <a:ext cx="1220972" cy="923330"/>
          </a:xfrm>
          <a:prstGeom prst="rect">
            <a:avLst/>
          </a:prstGeom>
        </p:spPr>
      </p:pic>
      <p:pic>
        <p:nvPicPr>
          <p:cNvPr id="13" name="Picture 12" descr="A red and white sign&#10;&#10;Description automatically generated with low confidence">
            <a:extLst>
              <a:ext uri="{FF2B5EF4-FFF2-40B4-BE49-F238E27FC236}">
                <a16:creationId xmlns:a16="http://schemas.microsoft.com/office/drawing/2014/main" id="{FBF88B4C-5D04-99CC-C803-73DF5FB0C53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515432" y="11079307"/>
            <a:ext cx="1063177" cy="880447"/>
          </a:xfrm>
          <a:prstGeom prst="rect">
            <a:avLst/>
          </a:prstGeom>
        </p:spPr>
      </p:pic>
      <p:pic>
        <p:nvPicPr>
          <p:cNvPr id="15" name="Picture 14" descr="Company name&#10;&#10;Description automatically generated with medium confidence">
            <a:extLst>
              <a:ext uri="{FF2B5EF4-FFF2-40B4-BE49-F238E27FC236}">
                <a16:creationId xmlns:a16="http://schemas.microsoft.com/office/drawing/2014/main" id="{3BC6761B-B840-BEE6-3C13-F40E6669063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669239" y="10263152"/>
            <a:ext cx="1288353" cy="816155"/>
          </a:xfrm>
          <a:prstGeom prst="rect">
            <a:avLst/>
          </a:prstGeom>
        </p:spPr>
      </p:pic>
      <p:pic>
        <p:nvPicPr>
          <p:cNvPr id="28" name="Picture 27" descr="Logo, company name&#10;&#10;Description automatically generated">
            <a:extLst>
              <a:ext uri="{FF2B5EF4-FFF2-40B4-BE49-F238E27FC236}">
                <a16:creationId xmlns:a16="http://schemas.microsoft.com/office/drawing/2014/main" id="{E38C0C94-BF29-E2BE-6858-FAD78D4205C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81604" y="4179520"/>
            <a:ext cx="1095745" cy="1077613"/>
          </a:xfrm>
          <a:prstGeom prst="rect">
            <a:avLst/>
          </a:prstGeom>
        </p:spPr>
      </p:pic>
      <p:pic>
        <p:nvPicPr>
          <p:cNvPr id="32" name="Picture 31" descr="Graphical user interface, text&#10;&#10;Description automatically generated">
            <a:extLst>
              <a:ext uri="{FF2B5EF4-FFF2-40B4-BE49-F238E27FC236}">
                <a16:creationId xmlns:a16="http://schemas.microsoft.com/office/drawing/2014/main" id="{622800A6-ACDA-D765-F01C-2C4B1DFC43A4}"/>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90049" y="5161306"/>
            <a:ext cx="1323981" cy="871717"/>
          </a:xfrm>
          <a:prstGeom prst="rect">
            <a:avLst/>
          </a:prstGeom>
        </p:spPr>
      </p:pic>
      <p:pic>
        <p:nvPicPr>
          <p:cNvPr id="34" name="Picture 33" descr="Graphical user interface&#10;&#10;Description automatically generated with low confidence">
            <a:extLst>
              <a:ext uri="{FF2B5EF4-FFF2-40B4-BE49-F238E27FC236}">
                <a16:creationId xmlns:a16="http://schemas.microsoft.com/office/drawing/2014/main" id="{850E8824-6B50-1D61-0C8B-72CE7EC23FBC}"/>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433387" y="7105510"/>
            <a:ext cx="1027768" cy="1084342"/>
          </a:xfrm>
          <a:prstGeom prst="rect">
            <a:avLst/>
          </a:prstGeom>
        </p:spPr>
      </p:pic>
    </p:spTree>
    <p:extLst>
      <p:ext uri="{BB962C8B-B14F-4D97-AF65-F5344CB8AC3E}">
        <p14:creationId xmlns:p14="http://schemas.microsoft.com/office/powerpoint/2010/main" val="1376569328"/>
      </p:ext>
    </p:extLst>
  </p:cSld>
  <p:clrMapOvr>
    <a:masterClrMapping/>
  </p:clrMapOvr>
</p:sld>
</file>

<file path=ppt/theme/theme1.xml><?xml version="1.0" encoding="utf-8"?>
<a:theme xmlns:a="http://schemas.openxmlformats.org/drawingml/2006/main" name="Office Theme">
  <a:themeElements>
    <a:clrScheme name="CEC">
      <a:dk1>
        <a:srgbClr val="565755"/>
      </a:dk1>
      <a:lt1>
        <a:srgbClr val="FFFFFF"/>
      </a:lt1>
      <a:dk2>
        <a:srgbClr val="44546A"/>
      </a:dk2>
      <a:lt2>
        <a:srgbClr val="FFFFFF"/>
      </a:lt2>
      <a:accent1>
        <a:srgbClr val="00A8A8"/>
      </a:accent1>
      <a:accent2>
        <a:srgbClr val="006992"/>
      </a:accent2>
      <a:accent3>
        <a:srgbClr val="515E93"/>
      </a:accent3>
      <a:accent4>
        <a:srgbClr val="0B7976"/>
      </a:accent4>
      <a:accent5>
        <a:srgbClr val="124F44"/>
      </a:accent5>
      <a:accent6>
        <a:srgbClr val="E8B363"/>
      </a:accent6>
      <a:hlink>
        <a:srgbClr val="575756"/>
      </a:hlink>
      <a:folHlink>
        <a:srgbClr val="57575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0" tIns="12700" rIns="0" bIns="0" rtlCol="0">
        <a:spAutoFit/>
      </a:bodyPr>
      <a:lstStyle>
        <a:defPPr marL="12700" algn="l">
          <a:lnSpc>
            <a:spcPct val="100000"/>
          </a:lnSpc>
          <a:spcBef>
            <a:spcPts val="100"/>
          </a:spcBef>
          <a:defRPr sz="3000" b="1" spc="-65" dirty="0">
            <a:solidFill>
              <a:srgbClr val="00A8A8"/>
            </a:solidFill>
            <a:latin typeface="Lato"/>
            <a:cs typeface="Lato"/>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7615</TotalTime>
  <Words>731</Words>
  <Application>Microsoft Macintosh PowerPoint</Application>
  <PresentationFormat>Custom</PresentationFormat>
  <Paragraphs>93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Lato</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Dillon</dc:creator>
  <cp:lastModifiedBy>C Jones</cp:lastModifiedBy>
  <cp:revision>20</cp:revision>
  <dcterms:created xsi:type="dcterms:W3CDTF">2020-04-16T08:53:31Z</dcterms:created>
  <dcterms:modified xsi:type="dcterms:W3CDTF">2022-08-31T19:31:51Z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2020-04-16T00:00:00Z</vt:filetime>
  </property>
  <property fmtid="{D5CDD505-2E9C-101B-9397-08002B2CF9AE}" pid="3" name="Creator">
    <vt:lpwstr>Adobe InDesign 15.0 (Macintosh)</vt:lpwstr>
  </property>
  <property fmtid="{D5CDD505-2E9C-101B-9397-08002B2CF9AE}" pid="4" name="LastSaved">
    <vt:filetime>2020-04-16T00:00:00Z</vt:filetime>
  </property>
</Properties>
</file>