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59" r:id="rId7"/>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645B9A-437A-4FDC-A0BC-2AD93EF2C573}" v="92" dt="2023-09-01T23:06:07.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150" d="100"/>
          <a:sy n="150" d="100"/>
        </p:scale>
        <p:origin x="17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H Britten" userId="7d676eb6-59d2-42bf-987f-dbb20488efaf" providerId="ADAL" clId="{A8645B9A-437A-4FDC-A0BC-2AD93EF2C573}"/>
    <pc:docChg chg="undo redo custSel addSld delSld modSld sldOrd">
      <pc:chgData name="Mrs H Britten" userId="7d676eb6-59d2-42bf-987f-dbb20488efaf" providerId="ADAL" clId="{A8645B9A-437A-4FDC-A0BC-2AD93EF2C573}" dt="2023-09-02T11:31:58.955" v="3413" actId="20577"/>
      <pc:docMkLst>
        <pc:docMk/>
      </pc:docMkLst>
      <pc:sldChg chg="addSp delSp modSp mod">
        <pc:chgData name="Mrs H Britten" userId="7d676eb6-59d2-42bf-987f-dbb20488efaf" providerId="ADAL" clId="{A8645B9A-437A-4FDC-A0BC-2AD93EF2C573}" dt="2023-09-02T11:31:58.955" v="3413" actId="20577"/>
        <pc:sldMkLst>
          <pc:docMk/>
          <pc:sldMk cId="3607321529" sldId="256"/>
        </pc:sldMkLst>
        <pc:spChg chg="mod">
          <ac:chgData name="Mrs H Britten" userId="7d676eb6-59d2-42bf-987f-dbb20488efaf" providerId="ADAL" clId="{A8645B9A-437A-4FDC-A0BC-2AD93EF2C573}" dt="2023-09-02T11:31:58.955" v="3413" actId="20577"/>
          <ac:spMkLst>
            <pc:docMk/>
            <pc:sldMk cId="3607321529" sldId="256"/>
            <ac:spMk id="6" creationId="{02F5F8C5-E9FF-CA2D-F03A-7751491ABA67}"/>
          </ac:spMkLst>
        </pc:spChg>
        <pc:spChg chg="mod">
          <ac:chgData name="Mrs H Britten" userId="7d676eb6-59d2-42bf-987f-dbb20488efaf" providerId="ADAL" clId="{A8645B9A-437A-4FDC-A0BC-2AD93EF2C573}" dt="2023-08-31T19:54:43.656" v="57" actId="20577"/>
          <ac:spMkLst>
            <pc:docMk/>
            <pc:sldMk cId="3607321529" sldId="256"/>
            <ac:spMk id="8" creationId="{302A6DF4-8ABB-212D-CA53-4722475AAA05}"/>
          </ac:spMkLst>
        </pc:spChg>
        <pc:spChg chg="mod">
          <ac:chgData name="Mrs H Britten" userId="7d676eb6-59d2-42bf-987f-dbb20488efaf" providerId="ADAL" clId="{A8645B9A-437A-4FDC-A0BC-2AD93EF2C573}" dt="2023-08-31T20:19:53.232" v="843" actId="404"/>
          <ac:spMkLst>
            <pc:docMk/>
            <pc:sldMk cId="3607321529" sldId="256"/>
            <ac:spMk id="10" creationId="{CB3C87A4-C80D-D834-9401-0D9A7FA616EE}"/>
          </ac:spMkLst>
        </pc:spChg>
        <pc:spChg chg="mod">
          <ac:chgData name="Mrs H Britten" userId="7d676eb6-59d2-42bf-987f-dbb20488efaf" providerId="ADAL" clId="{A8645B9A-437A-4FDC-A0BC-2AD93EF2C573}" dt="2023-08-31T20:21:52.787" v="852" actId="33524"/>
          <ac:spMkLst>
            <pc:docMk/>
            <pc:sldMk cId="3607321529" sldId="256"/>
            <ac:spMk id="11" creationId="{69FAD662-4192-6D89-33C0-A1ACFABB9679}"/>
          </ac:spMkLst>
        </pc:spChg>
        <pc:picChg chg="add del mod">
          <ac:chgData name="Mrs H Britten" userId="7d676eb6-59d2-42bf-987f-dbb20488efaf" providerId="ADAL" clId="{A8645B9A-437A-4FDC-A0BC-2AD93EF2C573}" dt="2023-08-31T20:15:52.414" v="728" actId="478"/>
          <ac:picMkLst>
            <pc:docMk/>
            <pc:sldMk cId="3607321529" sldId="256"/>
            <ac:picMk id="3" creationId="{BCF52CAA-3B4E-912B-BF0F-359FFB8A272D}"/>
          </ac:picMkLst>
        </pc:picChg>
        <pc:picChg chg="del mod">
          <ac:chgData name="Mrs H Britten" userId="7d676eb6-59d2-42bf-987f-dbb20488efaf" providerId="ADAL" clId="{A8645B9A-437A-4FDC-A0BC-2AD93EF2C573}" dt="2023-08-31T20:26:44.239" v="853" actId="478"/>
          <ac:picMkLst>
            <pc:docMk/>
            <pc:sldMk cId="3607321529" sldId="256"/>
            <ac:picMk id="1026" creationId="{2F65994C-1A43-9FFE-4098-D593DB80D8BB}"/>
          </ac:picMkLst>
        </pc:picChg>
      </pc:sldChg>
      <pc:sldChg chg="addSp delSp modSp mod">
        <pc:chgData name="Mrs H Britten" userId="7d676eb6-59d2-42bf-987f-dbb20488efaf" providerId="ADAL" clId="{A8645B9A-437A-4FDC-A0BC-2AD93EF2C573}" dt="2023-08-31T20:32:54.620" v="902" actId="14100"/>
        <pc:sldMkLst>
          <pc:docMk/>
          <pc:sldMk cId="2181655089" sldId="257"/>
        </pc:sldMkLst>
        <pc:spChg chg="mod">
          <ac:chgData name="Mrs H Britten" userId="7d676eb6-59d2-42bf-987f-dbb20488efaf" providerId="ADAL" clId="{A8645B9A-437A-4FDC-A0BC-2AD93EF2C573}" dt="2023-08-31T20:32:54.620" v="902" actId="14100"/>
          <ac:spMkLst>
            <pc:docMk/>
            <pc:sldMk cId="2181655089" sldId="257"/>
            <ac:spMk id="7" creationId="{A915999E-7A41-7C5B-C02D-F219BB64FBE2}"/>
          </ac:spMkLst>
        </pc:spChg>
        <pc:picChg chg="add del mod">
          <ac:chgData name="Mrs H Britten" userId="7d676eb6-59d2-42bf-987f-dbb20488efaf" providerId="ADAL" clId="{A8645B9A-437A-4FDC-A0BC-2AD93EF2C573}" dt="2023-08-31T20:30:09.628" v="874"/>
          <ac:picMkLst>
            <pc:docMk/>
            <pc:sldMk cId="2181655089" sldId="257"/>
            <ac:picMk id="6" creationId="{1C37E076-AE02-5041-D2A2-9BC5D12106E1}"/>
          </ac:picMkLst>
        </pc:picChg>
        <pc:picChg chg="add mod">
          <ac:chgData name="Mrs H Britten" userId="7d676eb6-59d2-42bf-987f-dbb20488efaf" providerId="ADAL" clId="{A8645B9A-437A-4FDC-A0BC-2AD93EF2C573}" dt="2023-08-31T20:30:18.924" v="880" actId="1076"/>
          <ac:picMkLst>
            <pc:docMk/>
            <pc:sldMk cId="2181655089" sldId="257"/>
            <ac:picMk id="8" creationId="{AB34B36E-ACA0-EDE0-26A7-9F1482C79163}"/>
          </ac:picMkLst>
        </pc:picChg>
        <pc:picChg chg="add mod">
          <ac:chgData name="Mrs H Britten" userId="7d676eb6-59d2-42bf-987f-dbb20488efaf" providerId="ADAL" clId="{A8645B9A-437A-4FDC-A0BC-2AD93EF2C573}" dt="2023-08-31T20:30:28.718" v="881"/>
          <ac:picMkLst>
            <pc:docMk/>
            <pc:sldMk cId="2181655089" sldId="257"/>
            <ac:picMk id="9" creationId="{F678EDA8-FF2A-3625-800C-DCB358D367F2}"/>
          </ac:picMkLst>
        </pc:picChg>
      </pc:sldChg>
      <pc:sldChg chg="addSp delSp modSp mod">
        <pc:chgData name="Mrs H Britten" userId="7d676eb6-59d2-42bf-987f-dbb20488efaf" providerId="ADAL" clId="{A8645B9A-437A-4FDC-A0BC-2AD93EF2C573}" dt="2023-08-31T20:53:01.016" v="1397" actId="404"/>
        <pc:sldMkLst>
          <pc:docMk/>
          <pc:sldMk cId="2112691199" sldId="258"/>
        </pc:sldMkLst>
        <pc:spChg chg="mod">
          <ac:chgData name="Mrs H Britten" userId="7d676eb6-59d2-42bf-987f-dbb20488efaf" providerId="ADAL" clId="{A8645B9A-437A-4FDC-A0BC-2AD93EF2C573}" dt="2023-08-31T20:53:01.016" v="1397" actId="404"/>
          <ac:spMkLst>
            <pc:docMk/>
            <pc:sldMk cId="2112691199" sldId="258"/>
            <ac:spMk id="7" creationId="{13D84B7F-A943-BE4E-3127-964153E3535D}"/>
          </ac:spMkLst>
        </pc:spChg>
        <pc:spChg chg="add mod">
          <ac:chgData name="Mrs H Britten" userId="7d676eb6-59d2-42bf-987f-dbb20488efaf" providerId="ADAL" clId="{A8645B9A-437A-4FDC-A0BC-2AD93EF2C573}" dt="2023-08-31T20:51:46.833" v="1335" actId="14100"/>
          <ac:spMkLst>
            <pc:docMk/>
            <pc:sldMk cId="2112691199" sldId="258"/>
            <ac:spMk id="8" creationId="{D1EC44BC-B24B-012B-ECE3-F86FFDB122BF}"/>
          </ac:spMkLst>
        </pc:spChg>
        <pc:spChg chg="del">
          <ac:chgData name="Mrs H Britten" userId="7d676eb6-59d2-42bf-987f-dbb20488efaf" providerId="ADAL" clId="{A8645B9A-437A-4FDC-A0BC-2AD93EF2C573}" dt="2023-08-31T20:36:43.650" v="909" actId="478"/>
          <ac:spMkLst>
            <pc:docMk/>
            <pc:sldMk cId="2112691199" sldId="258"/>
            <ac:spMk id="9" creationId="{A5A8F759-AEC0-D816-3686-345C4DA1D2D0}"/>
          </ac:spMkLst>
        </pc:spChg>
        <pc:spChg chg="mod">
          <ac:chgData name="Mrs H Britten" userId="7d676eb6-59d2-42bf-987f-dbb20488efaf" providerId="ADAL" clId="{A8645B9A-437A-4FDC-A0BC-2AD93EF2C573}" dt="2023-08-31T20:38:38.438" v="914" actId="14100"/>
          <ac:spMkLst>
            <pc:docMk/>
            <pc:sldMk cId="2112691199" sldId="258"/>
            <ac:spMk id="10" creationId="{9479BC12-CD10-E3A6-90C6-88B4BCD5441C}"/>
          </ac:spMkLst>
        </pc:spChg>
        <pc:picChg chg="add mod">
          <ac:chgData name="Mrs H Britten" userId="7d676eb6-59d2-42bf-987f-dbb20488efaf" providerId="ADAL" clId="{A8645B9A-437A-4FDC-A0BC-2AD93EF2C573}" dt="2023-08-31T20:51:48.923" v="1336" actId="1076"/>
          <ac:picMkLst>
            <pc:docMk/>
            <pc:sldMk cId="2112691199" sldId="258"/>
            <ac:picMk id="12" creationId="{28A16DBA-8128-6CEF-A4A1-DF7538974F8B}"/>
          </ac:picMkLst>
        </pc:picChg>
        <pc:picChg chg="del">
          <ac:chgData name="Mrs H Britten" userId="7d676eb6-59d2-42bf-987f-dbb20488efaf" providerId="ADAL" clId="{A8645B9A-437A-4FDC-A0BC-2AD93EF2C573}" dt="2023-08-31T20:33:36.486" v="904" actId="478"/>
          <ac:picMkLst>
            <pc:docMk/>
            <pc:sldMk cId="2112691199" sldId="258"/>
            <ac:picMk id="15" creationId="{319426A3-D85C-C65D-E46D-EC34B2BC80A0}"/>
          </ac:picMkLst>
        </pc:picChg>
        <pc:picChg chg="add mod">
          <ac:chgData name="Mrs H Britten" userId="7d676eb6-59d2-42bf-987f-dbb20488efaf" providerId="ADAL" clId="{A8645B9A-437A-4FDC-A0BC-2AD93EF2C573}" dt="2023-08-31T20:40:56.922" v="925" actId="1076"/>
          <ac:picMkLst>
            <pc:docMk/>
            <pc:sldMk cId="2112691199" sldId="258"/>
            <ac:picMk id="1026" creationId="{4C8EF816-2B7A-D0F8-BFFF-0F57A4D0C01C}"/>
          </ac:picMkLst>
        </pc:picChg>
        <pc:picChg chg="add del">
          <ac:chgData name="Mrs H Britten" userId="7d676eb6-59d2-42bf-987f-dbb20488efaf" providerId="ADAL" clId="{A8645B9A-437A-4FDC-A0BC-2AD93EF2C573}" dt="2023-08-31T20:41:26.197" v="927"/>
          <ac:picMkLst>
            <pc:docMk/>
            <pc:sldMk cId="2112691199" sldId="258"/>
            <ac:picMk id="1028" creationId="{836EEF3C-4537-B0E8-EA83-2AB25A122A16}"/>
          </ac:picMkLst>
        </pc:picChg>
        <pc:picChg chg="del">
          <ac:chgData name="Mrs H Britten" userId="7d676eb6-59d2-42bf-987f-dbb20488efaf" providerId="ADAL" clId="{A8645B9A-437A-4FDC-A0BC-2AD93EF2C573}" dt="2023-08-31T20:33:35.050" v="903" actId="478"/>
          <ac:picMkLst>
            <pc:docMk/>
            <pc:sldMk cId="2112691199" sldId="258"/>
            <ac:picMk id="2052" creationId="{73AF6244-9EA4-7125-BDD1-E091151F2480}"/>
          </ac:picMkLst>
        </pc:picChg>
        <pc:picChg chg="del">
          <ac:chgData name="Mrs H Britten" userId="7d676eb6-59d2-42bf-987f-dbb20488efaf" providerId="ADAL" clId="{A8645B9A-437A-4FDC-A0BC-2AD93EF2C573}" dt="2023-08-31T20:33:45.162" v="905" actId="478"/>
          <ac:picMkLst>
            <pc:docMk/>
            <pc:sldMk cId="2112691199" sldId="258"/>
            <ac:picMk id="2056" creationId="{536C74D6-35E6-EEF2-564C-8479686CC687}"/>
          </ac:picMkLst>
        </pc:picChg>
      </pc:sldChg>
      <pc:sldChg chg="modSp mod ord">
        <pc:chgData name="Mrs H Britten" userId="7d676eb6-59d2-42bf-987f-dbb20488efaf" providerId="ADAL" clId="{A8645B9A-437A-4FDC-A0BC-2AD93EF2C573}" dt="2023-08-31T21:05:29.897" v="1408"/>
        <pc:sldMkLst>
          <pc:docMk/>
          <pc:sldMk cId="288892888" sldId="259"/>
        </pc:sldMkLst>
        <pc:spChg chg="mod">
          <ac:chgData name="Mrs H Britten" userId="7d676eb6-59d2-42bf-987f-dbb20488efaf" providerId="ADAL" clId="{A8645B9A-437A-4FDC-A0BC-2AD93EF2C573}" dt="2023-08-31T20:54:20.355" v="1398" actId="20577"/>
          <ac:spMkLst>
            <pc:docMk/>
            <pc:sldMk cId="288892888" sldId="259"/>
            <ac:spMk id="9" creationId="{B9865888-CF71-3CEB-2BD4-64880C01EF92}"/>
          </ac:spMkLst>
        </pc:spChg>
      </pc:sldChg>
      <pc:sldChg chg="addSp delSp modSp new del">
        <pc:chgData name="Mrs H Britten" userId="7d676eb6-59d2-42bf-987f-dbb20488efaf" providerId="ADAL" clId="{A8645B9A-437A-4FDC-A0BC-2AD93EF2C573}" dt="2023-08-31T21:17:50.417" v="1472" actId="47"/>
        <pc:sldMkLst>
          <pc:docMk/>
          <pc:sldMk cId="4118550316" sldId="260"/>
        </pc:sldMkLst>
        <pc:picChg chg="add del mod">
          <ac:chgData name="Mrs H Britten" userId="7d676eb6-59d2-42bf-987f-dbb20488efaf" providerId="ADAL" clId="{A8645B9A-437A-4FDC-A0BC-2AD93EF2C573}" dt="2023-08-31T21:09:33.542" v="1421" actId="21"/>
          <ac:picMkLst>
            <pc:docMk/>
            <pc:sldMk cId="4118550316" sldId="260"/>
            <ac:picMk id="2050" creationId="{C3E8A9C7-6593-AE8A-9B0D-B89F30EDD48F}"/>
          </ac:picMkLst>
        </pc:picChg>
      </pc:sldChg>
      <pc:sldChg chg="addSp delSp modSp add mod ord">
        <pc:chgData name="Mrs H Britten" userId="7d676eb6-59d2-42bf-987f-dbb20488efaf" providerId="ADAL" clId="{A8645B9A-437A-4FDC-A0BC-2AD93EF2C573}" dt="2023-09-01T23:06:07.528" v="3304" actId="20577"/>
        <pc:sldMkLst>
          <pc:docMk/>
          <pc:sldMk cId="958297307" sldId="261"/>
        </pc:sldMkLst>
        <pc:spChg chg="mod">
          <ac:chgData name="Mrs H Britten" userId="7d676eb6-59d2-42bf-987f-dbb20488efaf" providerId="ADAL" clId="{A8645B9A-437A-4FDC-A0BC-2AD93EF2C573}" dt="2023-08-31T21:09:57.186" v="1427" actId="1076"/>
          <ac:spMkLst>
            <pc:docMk/>
            <pc:sldMk cId="958297307" sldId="261"/>
            <ac:spMk id="13" creationId="{A52F0CEE-8D4A-2EE6-3278-29A354C6F13C}"/>
          </ac:spMkLst>
        </pc:spChg>
        <pc:spChg chg="mod">
          <ac:chgData name="Mrs H Britten" userId="7d676eb6-59d2-42bf-987f-dbb20488efaf" providerId="ADAL" clId="{A8645B9A-437A-4FDC-A0BC-2AD93EF2C573}" dt="2023-09-01T23:06:07.528" v="3304" actId="20577"/>
          <ac:spMkLst>
            <pc:docMk/>
            <pc:sldMk cId="958297307" sldId="261"/>
            <ac:spMk id="21" creationId="{C2DD2F95-BBD5-2844-A5F0-311874504727}"/>
          </ac:spMkLst>
        </pc:spChg>
        <pc:picChg chg="add del mod">
          <ac:chgData name="Mrs H Britten" userId="7d676eb6-59d2-42bf-987f-dbb20488efaf" providerId="ADAL" clId="{A8645B9A-437A-4FDC-A0BC-2AD93EF2C573}" dt="2023-08-31T21:09:50.111" v="1426" actId="478"/>
          <ac:picMkLst>
            <pc:docMk/>
            <pc:sldMk cId="958297307" sldId="261"/>
            <ac:picMk id="2" creationId="{EBF8D60E-F5C9-FB6F-74A1-296834822490}"/>
          </ac:picMkLst>
        </pc:picChg>
        <pc:picChg chg="add mod">
          <ac:chgData name="Mrs H Britten" userId="7d676eb6-59d2-42bf-987f-dbb20488efaf" providerId="ADAL" clId="{A8645B9A-437A-4FDC-A0BC-2AD93EF2C573}" dt="2023-08-31T21:15:03.484" v="1456" actId="1076"/>
          <ac:picMkLst>
            <pc:docMk/>
            <pc:sldMk cId="958297307" sldId="261"/>
            <ac:picMk id="5" creationId="{0EA8D665-7CB9-A9A5-6CAC-098B7F59BD85}"/>
          </ac:picMkLst>
        </pc:picChg>
        <pc:picChg chg="del">
          <ac:chgData name="Mrs H Britten" userId="7d676eb6-59d2-42bf-987f-dbb20488efaf" providerId="ADAL" clId="{A8645B9A-437A-4FDC-A0BC-2AD93EF2C573}" dt="2023-08-31T21:09:10.350" v="1420" actId="478"/>
          <ac:picMkLst>
            <pc:docMk/>
            <pc:sldMk cId="958297307" sldId="261"/>
            <ac:picMk id="24" creationId="{E412FB3B-5C0E-24A2-BD1F-080B14EAE73D}"/>
          </ac:picMkLst>
        </pc:picChg>
        <pc:picChg chg="del">
          <ac:chgData name="Mrs H Britten" userId="7d676eb6-59d2-42bf-987f-dbb20488efaf" providerId="ADAL" clId="{A8645B9A-437A-4FDC-A0BC-2AD93EF2C573}" dt="2023-08-31T21:06:00.713" v="1410" actId="478"/>
          <ac:picMkLst>
            <pc:docMk/>
            <pc:sldMk cId="958297307" sldId="261"/>
            <ac:picMk id="35" creationId="{795F4A44-8CC4-B4CB-9AAF-FE44D965F792}"/>
          </ac:picMkLst>
        </pc:picChg>
        <pc:picChg chg="del">
          <ac:chgData name="Mrs H Britten" userId="7d676eb6-59d2-42bf-987f-dbb20488efaf" providerId="ADAL" clId="{A8645B9A-437A-4FDC-A0BC-2AD93EF2C573}" dt="2023-08-31T21:16:22.009" v="1459" actId="478"/>
          <ac:picMkLst>
            <pc:docMk/>
            <pc:sldMk cId="958297307" sldId="261"/>
            <ac:picMk id="1034" creationId="{94471444-2509-A5BF-A216-BB430DF7E7F8}"/>
          </ac:picMkLst>
        </pc:picChg>
        <pc:picChg chg="add mod">
          <ac:chgData name="Mrs H Britten" userId="7d676eb6-59d2-42bf-987f-dbb20488efaf" providerId="ADAL" clId="{A8645B9A-437A-4FDC-A0BC-2AD93EF2C573}" dt="2023-08-31T21:12:23.036" v="1432" actId="14100"/>
          <ac:picMkLst>
            <pc:docMk/>
            <pc:sldMk cId="958297307" sldId="261"/>
            <ac:picMk id="3074" creationId="{46794EDC-BBF4-592B-7BBB-3B7A53F065DE}"/>
          </ac:picMkLst>
        </pc:picChg>
        <pc:picChg chg="add mod">
          <ac:chgData name="Mrs H Britten" userId="7d676eb6-59d2-42bf-987f-dbb20488efaf" providerId="ADAL" clId="{A8645B9A-437A-4FDC-A0BC-2AD93EF2C573}" dt="2023-08-31T21:17:14.857" v="1467" actId="1076"/>
          <ac:picMkLst>
            <pc:docMk/>
            <pc:sldMk cId="958297307" sldId="261"/>
            <ac:picMk id="3076" creationId="{0ACC9C7F-F6DB-55C1-BBAE-4D68E69149C9}"/>
          </ac:picMkLst>
        </pc:picChg>
        <pc:picChg chg="add mod">
          <ac:chgData name="Mrs H Britten" userId="7d676eb6-59d2-42bf-987f-dbb20488efaf" providerId="ADAL" clId="{A8645B9A-437A-4FDC-A0BC-2AD93EF2C573}" dt="2023-08-31T21:17:22.357" v="1470" actId="1076"/>
          <ac:picMkLst>
            <pc:docMk/>
            <pc:sldMk cId="958297307" sldId="261"/>
            <ac:picMk id="3078" creationId="{6524CBD6-FB65-023D-4BBB-8B01FF9FE091}"/>
          </ac:picMkLst>
        </pc:picChg>
      </pc:sldChg>
      <pc:sldChg chg="addSp delSp modSp add mod">
        <pc:chgData name="Mrs H Britten" userId="7d676eb6-59d2-42bf-987f-dbb20488efaf" providerId="ADAL" clId="{A8645B9A-437A-4FDC-A0BC-2AD93EF2C573}" dt="2023-08-31T21:50:56.326" v="3282" actId="20577"/>
        <pc:sldMkLst>
          <pc:docMk/>
          <pc:sldMk cId="3147036459" sldId="262"/>
        </pc:sldMkLst>
        <pc:spChg chg="add mod">
          <ac:chgData name="Mrs H Britten" userId="7d676eb6-59d2-42bf-987f-dbb20488efaf" providerId="ADAL" clId="{A8645B9A-437A-4FDC-A0BC-2AD93EF2C573}" dt="2023-08-31T21:35:55.596" v="2760" actId="1076"/>
          <ac:spMkLst>
            <pc:docMk/>
            <pc:sldMk cId="3147036459" sldId="262"/>
            <ac:spMk id="6" creationId="{6F64A7C7-80BB-2C0F-52C0-A5F5FA8BD59B}"/>
          </ac:spMkLst>
        </pc:spChg>
        <pc:spChg chg="del mod">
          <ac:chgData name="Mrs H Britten" userId="7d676eb6-59d2-42bf-987f-dbb20488efaf" providerId="ADAL" clId="{A8645B9A-437A-4FDC-A0BC-2AD93EF2C573}" dt="2023-08-31T21:18:22.088" v="1474" actId="478"/>
          <ac:spMkLst>
            <pc:docMk/>
            <pc:sldMk cId="3147036459" sldId="262"/>
            <ac:spMk id="9" creationId="{A5A8F759-AEC0-D816-3686-345C4DA1D2D0}"/>
          </ac:spMkLst>
        </pc:spChg>
        <pc:spChg chg="mod">
          <ac:chgData name="Mrs H Britten" userId="7d676eb6-59d2-42bf-987f-dbb20488efaf" providerId="ADAL" clId="{A8645B9A-437A-4FDC-A0BC-2AD93EF2C573}" dt="2023-08-31T21:50:56.326" v="3282" actId="20577"/>
          <ac:spMkLst>
            <pc:docMk/>
            <pc:sldMk cId="3147036459" sldId="262"/>
            <ac:spMk id="10" creationId="{03E4D035-B9B4-C9C0-9224-557569045F04}"/>
          </ac:spMkLst>
        </pc:spChg>
        <pc:spChg chg="del mod">
          <ac:chgData name="Mrs H Britten" userId="7d676eb6-59d2-42bf-987f-dbb20488efaf" providerId="ADAL" clId="{A8645B9A-437A-4FDC-A0BC-2AD93EF2C573}" dt="2023-08-31T21:19:08.187" v="1483" actId="478"/>
          <ac:spMkLst>
            <pc:docMk/>
            <pc:sldMk cId="3147036459" sldId="262"/>
            <ac:spMk id="24" creationId="{7DDF3A72-5974-493B-EF5B-1A7823E6ACF1}"/>
          </ac:spMkLst>
        </pc:spChg>
        <pc:spChg chg="del">
          <ac:chgData name="Mrs H Britten" userId="7d676eb6-59d2-42bf-987f-dbb20488efaf" providerId="ADAL" clId="{A8645B9A-437A-4FDC-A0BC-2AD93EF2C573}" dt="2023-08-31T21:19:04.504" v="1481" actId="478"/>
          <ac:spMkLst>
            <pc:docMk/>
            <pc:sldMk cId="3147036459" sldId="262"/>
            <ac:spMk id="25" creationId="{DDE813F7-2210-D9FE-B7A9-9F62321CB718}"/>
          </ac:spMkLst>
        </pc:spChg>
        <pc:picChg chg="del">
          <ac:chgData name="Mrs H Britten" userId="7d676eb6-59d2-42bf-987f-dbb20488efaf" providerId="ADAL" clId="{A8645B9A-437A-4FDC-A0BC-2AD93EF2C573}" dt="2023-08-31T21:18:24.966" v="1475" actId="478"/>
          <ac:picMkLst>
            <pc:docMk/>
            <pc:sldMk cId="3147036459" sldId="262"/>
            <ac:picMk id="17" creationId="{E90978EF-8B10-D890-B508-C3BECF06AE44}"/>
          </ac:picMkLst>
        </pc:picChg>
        <pc:picChg chg="mod">
          <ac:chgData name="Mrs H Britten" userId="7d676eb6-59d2-42bf-987f-dbb20488efaf" providerId="ADAL" clId="{A8645B9A-437A-4FDC-A0BC-2AD93EF2C573}" dt="2023-08-31T21:36:43.531" v="2779" actId="1076"/>
          <ac:picMkLst>
            <pc:docMk/>
            <pc:sldMk cId="3147036459" sldId="262"/>
            <ac:picMk id="19" creationId="{E8F469C4-FC94-DB3C-E8C0-7A9407B843B1}"/>
          </ac:picMkLst>
        </pc:picChg>
        <pc:picChg chg="del">
          <ac:chgData name="Mrs H Britten" userId="7d676eb6-59d2-42bf-987f-dbb20488efaf" providerId="ADAL" clId="{A8645B9A-437A-4FDC-A0BC-2AD93EF2C573}" dt="2023-08-31T21:19:02.298" v="1480" actId="478"/>
          <ac:picMkLst>
            <pc:docMk/>
            <pc:sldMk cId="3147036459" sldId="262"/>
            <ac:picMk id="3081" creationId="{5FAEF328-65B0-0C9F-1EB3-D05A1B9D8005}"/>
          </ac:picMkLst>
        </pc:picChg>
        <pc:picChg chg="add mod">
          <ac:chgData name="Mrs H Britten" userId="7d676eb6-59d2-42bf-987f-dbb20488efaf" providerId="ADAL" clId="{A8645B9A-437A-4FDC-A0BC-2AD93EF2C573}" dt="2023-08-31T21:35:49.907" v="2759" actId="1076"/>
          <ac:picMkLst>
            <pc:docMk/>
            <pc:sldMk cId="3147036459" sldId="262"/>
            <ac:picMk id="4098" creationId="{06682555-86A5-DCCF-FDEA-A229A48EBA1A}"/>
          </ac:picMkLst>
        </pc:picChg>
        <pc:picChg chg="add mod">
          <ac:chgData name="Mrs H Britten" userId="7d676eb6-59d2-42bf-987f-dbb20488efaf" providerId="ADAL" clId="{A8645B9A-437A-4FDC-A0BC-2AD93EF2C573}" dt="2023-08-31T21:49:25.902" v="3256" actId="1076"/>
          <ac:picMkLst>
            <pc:docMk/>
            <pc:sldMk cId="3147036459" sldId="262"/>
            <ac:picMk id="4100" creationId="{B67F5430-C78E-1094-7C58-3C144788CB02}"/>
          </ac:picMkLst>
        </pc:picChg>
        <pc:picChg chg="add mod">
          <ac:chgData name="Mrs H Britten" userId="7d676eb6-59d2-42bf-987f-dbb20488efaf" providerId="ADAL" clId="{A8645B9A-437A-4FDC-A0BC-2AD93EF2C573}" dt="2023-08-31T21:49:24.789" v="3255" actId="1076"/>
          <ac:picMkLst>
            <pc:docMk/>
            <pc:sldMk cId="3147036459" sldId="262"/>
            <ac:picMk id="4102" creationId="{9FD4C990-DA4A-2EC9-FAEE-B80484E5C981}"/>
          </ac:picMkLst>
        </pc:picChg>
      </pc:sldChg>
    </pc:docChg>
  </pc:docChgLst>
  <pc:docChgLst>
    <pc:chgData name="Mrs H Britten" userId="7d676eb6-59d2-42bf-987f-dbb20488efaf" providerId="ADAL" clId="{94CCF78F-6ABB-4C28-8B71-15AFE5E86492}"/>
    <pc:docChg chg="undo custSel delSld modSld">
      <pc:chgData name="Mrs H Britten" userId="7d676eb6-59d2-42bf-987f-dbb20488efaf" providerId="ADAL" clId="{94CCF78F-6ABB-4C28-8B71-15AFE5E86492}" dt="2022-09-02T14:30:13.098" v="4754" actId="13926"/>
      <pc:docMkLst>
        <pc:docMk/>
      </pc:docMkLst>
      <pc:sldChg chg="addSp modSp mod">
        <pc:chgData name="Mrs H Britten" userId="7d676eb6-59d2-42bf-987f-dbb20488efaf" providerId="ADAL" clId="{94CCF78F-6ABB-4C28-8B71-15AFE5E86492}" dt="2022-09-02T14:30:13.098" v="4754" actId="13926"/>
        <pc:sldMkLst>
          <pc:docMk/>
          <pc:sldMk cId="3607321529" sldId="256"/>
        </pc:sldMkLst>
        <pc:spChg chg="mod">
          <ac:chgData name="Mrs H Britten" userId="7d676eb6-59d2-42bf-987f-dbb20488efaf" providerId="ADAL" clId="{94CCF78F-6ABB-4C28-8B71-15AFE5E86492}" dt="2022-09-02T14:30:13.098" v="4754" actId="13926"/>
          <ac:spMkLst>
            <pc:docMk/>
            <pc:sldMk cId="3607321529" sldId="256"/>
            <ac:spMk id="6" creationId="{02F5F8C5-E9FF-CA2D-F03A-7751491ABA67}"/>
          </ac:spMkLst>
        </pc:spChg>
        <pc:spChg chg="mod">
          <ac:chgData name="Mrs H Britten" userId="7d676eb6-59d2-42bf-987f-dbb20488efaf" providerId="ADAL" clId="{94CCF78F-6ABB-4C28-8B71-15AFE5E86492}" dt="2022-08-30T08:05:47.732" v="3724" actId="20577"/>
          <ac:spMkLst>
            <pc:docMk/>
            <pc:sldMk cId="3607321529" sldId="256"/>
            <ac:spMk id="8" creationId="{302A6DF4-8ABB-212D-CA53-4722475AAA05}"/>
          </ac:spMkLst>
        </pc:spChg>
        <pc:spChg chg="mod">
          <ac:chgData name="Mrs H Britten" userId="7d676eb6-59d2-42bf-987f-dbb20488efaf" providerId="ADAL" clId="{94CCF78F-6ABB-4C28-8B71-15AFE5E86492}" dt="2022-09-02T14:21:22.235" v="4629" actId="20577"/>
          <ac:spMkLst>
            <pc:docMk/>
            <pc:sldMk cId="3607321529" sldId="256"/>
            <ac:spMk id="11" creationId="{69FAD662-4192-6D89-33C0-A1ACFABB9679}"/>
          </ac:spMkLst>
        </pc:spChg>
        <pc:picChg chg="add mod">
          <ac:chgData name="Mrs H Britten" userId="7d676eb6-59d2-42bf-987f-dbb20488efaf" providerId="ADAL" clId="{94CCF78F-6ABB-4C28-8B71-15AFE5E86492}" dt="2022-09-02T14:20:35.708" v="4615" actId="14100"/>
          <ac:picMkLst>
            <pc:docMk/>
            <pc:sldMk cId="3607321529" sldId="256"/>
            <ac:picMk id="1026" creationId="{2F65994C-1A43-9FFE-4098-D593DB80D8BB}"/>
          </ac:picMkLst>
        </pc:picChg>
      </pc:sldChg>
      <pc:sldChg chg="delSp modSp mod">
        <pc:chgData name="Mrs H Britten" userId="7d676eb6-59d2-42bf-987f-dbb20488efaf" providerId="ADAL" clId="{94CCF78F-6ABB-4C28-8B71-15AFE5E86492}" dt="2022-09-02T14:22:08.055" v="4636" actId="20577"/>
        <pc:sldMkLst>
          <pc:docMk/>
          <pc:sldMk cId="2181655089" sldId="257"/>
        </pc:sldMkLst>
        <pc:spChg chg="mod">
          <ac:chgData name="Mrs H Britten" userId="7d676eb6-59d2-42bf-987f-dbb20488efaf" providerId="ADAL" clId="{94CCF78F-6ABB-4C28-8B71-15AFE5E86492}" dt="2022-08-28T19:30:13.990" v="881" actId="21"/>
          <ac:spMkLst>
            <pc:docMk/>
            <pc:sldMk cId="2181655089" sldId="257"/>
            <ac:spMk id="2" creationId="{40AA4712-F96D-4E0B-AD36-B818BC95550E}"/>
          </ac:spMkLst>
        </pc:spChg>
        <pc:spChg chg="mod">
          <ac:chgData name="Mrs H Britten" userId="7d676eb6-59d2-42bf-987f-dbb20488efaf" providerId="ADAL" clId="{94CCF78F-6ABB-4C28-8B71-15AFE5E86492}" dt="2022-09-02T14:22:08.055" v="4636" actId="20577"/>
          <ac:spMkLst>
            <pc:docMk/>
            <pc:sldMk cId="2181655089" sldId="257"/>
            <ac:spMk id="7" creationId="{A915999E-7A41-7C5B-C02D-F219BB64FBE2}"/>
          </ac:spMkLst>
        </pc:spChg>
        <pc:spChg chg="del">
          <ac:chgData name="Mrs H Britten" userId="7d676eb6-59d2-42bf-987f-dbb20488efaf" providerId="ADAL" clId="{94CCF78F-6ABB-4C28-8B71-15AFE5E86492}" dt="2022-08-28T19:24:27.432" v="410" actId="478"/>
          <ac:spMkLst>
            <pc:docMk/>
            <pc:sldMk cId="2181655089" sldId="257"/>
            <ac:spMk id="10" creationId="{027BE1C6-B184-E0EE-E9C3-33E83D769D07}"/>
          </ac:spMkLst>
        </pc:spChg>
        <pc:spChg chg="del">
          <ac:chgData name="Mrs H Britten" userId="7d676eb6-59d2-42bf-987f-dbb20488efaf" providerId="ADAL" clId="{94CCF78F-6ABB-4C28-8B71-15AFE5E86492}" dt="2022-08-28T19:24:34.639" v="412" actId="478"/>
          <ac:spMkLst>
            <pc:docMk/>
            <pc:sldMk cId="2181655089" sldId="257"/>
            <ac:spMk id="12" creationId="{7538DDDC-18D5-7546-35D1-90D8CE32CA6A}"/>
          </ac:spMkLst>
        </pc:spChg>
        <pc:picChg chg="mod">
          <ac:chgData name="Mrs H Britten" userId="7d676eb6-59d2-42bf-987f-dbb20488efaf" providerId="ADAL" clId="{94CCF78F-6ABB-4C28-8B71-15AFE5E86492}" dt="2022-08-28T19:29:51.058" v="878" actId="1076"/>
          <ac:picMkLst>
            <pc:docMk/>
            <pc:sldMk cId="2181655089" sldId="257"/>
            <ac:picMk id="5" creationId="{65CD740B-4A35-E725-9FD8-24A1E82B4A43}"/>
          </ac:picMkLst>
        </pc:picChg>
        <pc:picChg chg="del mod">
          <ac:chgData name="Mrs H Britten" userId="7d676eb6-59d2-42bf-987f-dbb20488efaf" providerId="ADAL" clId="{94CCF78F-6ABB-4C28-8B71-15AFE5E86492}" dt="2022-08-28T19:31:32.766" v="894" actId="21"/>
          <ac:picMkLst>
            <pc:docMk/>
            <pc:sldMk cId="2181655089" sldId="257"/>
            <ac:picMk id="6" creationId="{2FD08975-A142-8D3A-5E2F-7E0DE5D58672}"/>
          </ac:picMkLst>
        </pc:picChg>
        <pc:picChg chg="del">
          <ac:chgData name="Mrs H Britten" userId="7d676eb6-59d2-42bf-987f-dbb20488efaf" providerId="ADAL" clId="{94CCF78F-6ABB-4C28-8B71-15AFE5E86492}" dt="2022-08-28T19:17:44.268" v="0" actId="478"/>
          <ac:picMkLst>
            <pc:docMk/>
            <pc:sldMk cId="2181655089" sldId="257"/>
            <ac:picMk id="8" creationId="{CD0EAEEA-17FF-AC06-84F8-4ED9B4378F61}"/>
          </ac:picMkLst>
        </pc:picChg>
        <pc:picChg chg="del">
          <ac:chgData name="Mrs H Britten" userId="7d676eb6-59d2-42bf-987f-dbb20488efaf" providerId="ADAL" clId="{94CCF78F-6ABB-4C28-8B71-15AFE5E86492}" dt="2022-08-28T19:17:46.025" v="1" actId="478"/>
          <ac:picMkLst>
            <pc:docMk/>
            <pc:sldMk cId="2181655089" sldId="257"/>
            <ac:picMk id="9" creationId="{E4C1913C-18BC-8477-FF75-FE52B73D181A}"/>
          </ac:picMkLst>
        </pc:picChg>
        <pc:picChg chg="del">
          <ac:chgData name="Mrs H Britten" userId="7d676eb6-59d2-42bf-987f-dbb20488efaf" providerId="ADAL" clId="{94CCF78F-6ABB-4C28-8B71-15AFE5E86492}" dt="2022-08-28T19:24:29.027" v="411" actId="478"/>
          <ac:picMkLst>
            <pc:docMk/>
            <pc:sldMk cId="2181655089" sldId="257"/>
            <ac:picMk id="11" creationId="{85C97CB7-8BAE-0545-5948-0EC05B82E81C}"/>
          </ac:picMkLst>
        </pc:picChg>
        <pc:picChg chg="del">
          <ac:chgData name="Mrs H Britten" userId="7d676eb6-59d2-42bf-987f-dbb20488efaf" providerId="ADAL" clId="{94CCF78F-6ABB-4C28-8B71-15AFE5E86492}" dt="2022-08-28T19:24:36.253" v="413" actId="478"/>
          <ac:picMkLst>
            <pc:docMk/>
            <pc:sldMk cId="2181655089" sldId="257"/>
            <ac:picMk id="13" creationId="{8741E492-A1C5-BF40-9CDE-F342AA03DE3D}"/>
          </ac:picMkLst>
        </pc:picChg>
      </pc:sldChg>
      <pc:sldChg chg="addSp delSp modSp mod">
        <pc:chgData name="Mrs H Britten" userId="7d676eb6-59d2-42bf-987f-dbb20488efaf" providerId="ADAL" clId="{94CCF78F-6ABB-4C28-8B71-15AFE5E86492}" dt="2022-09-02T14:26:54.102" v="4725" actId="1076"/>
        <pc:sldMkLst>
          <pc:docMk/>
          <pc:sldMk cId="2112691199" sldId="258"/>
        </pc:sldMkLst>
        <pc:spChg chg="mod">
          <ac:chgData name="Mrs H Britten" userId="7d676eb6-59d2-42bf-987f-dbb20488efaf" providerId="ADAL" clId="{94CCF78F-6ABB-4C28-8B71-15AFE5E86492}" dt="2022-08-28T20:48:25.767" v="3717" actId="34135"/>
          <ac:spMkLst>
            <pc:docMk/>
            <pc:sldMk cId="2112691199" sldId="258"/>
            <ac:spMk id="2" creationId="{DF874437-1F58-A5D3-99EC-B929B6AAF431}"/>
          </ac:spMkLst>
        </pc:spChg>
        <pc:spChg chg="mod">
          <ac:chgData name="Mrs H Britten" userId="7d676eb6-59d2-42bf-987f-dbb20488efaf" providerId="ADAL" clId="{94CCF78F-6ABB-4C28-8B71-15AFE5E86492}" dt="2022-08-28T20:48:29.276" v="3718" actId="34135"/>
          <ac:spMkLst>
            <pc:docMk/>
            <pc:sldMk cId="2112691199" sldId="258"/>
            <ac:spMk id="4" creationId="{0C4D6FFD-AB07-AE4C-2891-034495FFEEC1}"/>
          </ac:spMkLst>
        </pc:spChg>
        <pc:spChg chg="mod">
          <ac:chgData name="Mrs H Britten" userId="7d676eb6-59d2-42bf-987f-dbb20488efaf" providerId="ADAL" clId="{94CCF78F-6ABB-4C28-8B71-15AFE5E86492}" dt="2022-08-28T19:45:18.805" v="1129" actId="14100"/>
          <ac:spMkLst>
            <pc:docMk/>
            <pc:sldMk cId="2112691199" sldId="258"/>
            <ac:spMk id="7" creationId="{13D84B7F-A943-BE4E-3127-964153E3535D}"/>
          </ac:spMkLst>
        </pc:spChg>
        <pc:spChg chg="mod">
          <ac:chgData name="Mrs H Britten" userId="7d676eb6-59d2-42bf-987f-dbb20488efaf" providerId="ADAL" clId="{94CCF78F-6ABB-4C28-8B71-15AFE5E86492}" dt="2022-08-28T19:59:29.331" v="1340" actId="14100"/>
          <ac:spMkLst>
            <pc:docMk/>
            <pc:sldMk cId="2112691199" sldId="258"/>
            <ac:spMk id="9" creationId="{A5A8F759-AEC0-D816-3686-345C4DA1D2D0}"/>
          </ac:spMkLst>
        </pc:spChg>
        <pc:spChg chg="mod">
          <ac:chgData name="Mrs H Britten" userId="7d676eb6-59d2-42bf-987f-dbb20488efaf" providerId="ADAL" clId="{94CCF78F-6ABB-4C28-8B71-15AFE5E86492}" dt="2022-09-02T14:26:46.006" v="4723" actId="20577"/>
          <ac:spMkLst>
            <pc:docMk/>
            <pc:sldMk cId="2112691199" sldId="258"/>
            <ac:spMk id="10" creationId="{9479BC12-CD10-E3A6-90C6-88B4BCD5441C}"/>
          </ac:spMkLst>
        </pc:spChg>
        <pc:spChg chg="del">
          <ac:chgData name="Mrs H Britten" userId="7d676eb6-59d2-42bf-987f-dbb20488efaf" providerId="ADAL" clId="{94CCF78F-6ABB-4C28-8B71-15AFE5E86492}" dt="2022-08-28T19:43:01.678" v="997" actId="478"/>
          <ac:spMkLst>
            <pc:docMk/>
            <pc:sldMk cId="2112691199" sldId="258"/>
            <ac:spMk id="13" creationId="{6F421598-E44F-0154-666A-0AEB05AE6135}"/>
          </ac:spMkLst>
        </pc:spChg>
        <pc:picChg chg="add mod">
          <ac:chgData name="Mrs H Britten" userId="7d676eb6-59d2-42bf-987f-dbb20488efaf" providerId="ADAL" clId="{94CCF78F-6ABB-4C28-8B71-15AFE5E86492}" dt="2022-08-28T19:32:11.804" v="901" actId="1076"/>
          <ac:picMkLst>
            <pc:docMk/>
            <pc:sldMk cId="2112691199" sldId="258"/>
            <ac:picMk id="6" creationId="{F4462041-D4E7-5FF9-84EF-3CE343DCD9D9}"/>
          </ac:picMkLst>
        </pc:picChg>
        <pc:picChg chg="del">
          <ac:chgData name="Mrs H Britten" userId="7d676eb6-59d2-42bf-987f-dbb20488efaf" providerId="ADAL" clId="{94CCF78F-6ABB-4C28-8B71-15AFE5E86492}" dt="2022-08-28T19:43:18.463" v="1001" actId="478"/>
          <ac:picMkLst>
            <pc:docMk/>
            <pc:sldMk cId="2112691199" sldId="258"/>
            <ac:picMk id="8" creationId="{0E15AC5A-D845-D199-7860-849C94F74A81}"/>
          </ac:picMkLst>
        </pc:picChg>
        <pc:picChg chg="del">
          <ac:chgData name="Mrs H Britten" userId="7d676eb6-59d2-42bf-987f-dbb20488efaf" providerId="ADAL" clId="{94CCF78F-6ABB-4C28-8B71-15AFE5E86492}" dt="2022-08-28T19:43:14.926" v="999" actId="478"/>
          <ac:picMkLst>
            <pc:docMk/>
            <pc:sldMk cId="2112691199" sldId="258"/>
            <ac:picMk id="11" creationId="{00141720-B996-09AF-1A0C-A881E25BDA21}"/>
          </ac:picMkLst>
        </pc:picChg>
        <pc:picChg chg="del">
          <ac:chgData name="Mrs H Britten" userId="7d676eb6-59d2-42bf-987f-dbb20488efaf" providerId="ADAL" clId="{94CCF78F-6ABB-4C28-8B71-15AFE5E86492}" dt="2022-08-28T19:43:16.712" v="1000" actId="478"/>
          <ac:picMkLst>
            <pc:docMk/>
            <pc:sldMk cId="2112691199" sldId="258"/>
            <ac:picMk id="12" creationId="{A6BBE939-F5CA-A4D4-4305-59D024CD7A89}"/>
          </ac:picMkLst>
        </pc:picChg>
        <pc:picChg chg="del">
          <ac:chgData name="Mrs H Britten" userId="7d676eb6-59d2-42bf-987f-dbb20488efaf" providerId="ADAL" clId="{94CCF78F-6ABB-4C28-8B71-15AFE5E86492}" dt="2022-08-28T19:43:02.957" v="998" actId="478"/>
          <ac:picMkLst>
            <pc:docMk/>
            <pc:sldMk cId="2112691199" sldId="258"/>
            <ac:picMk id="14" creationId="{6783B20E-E402-22AD-008A-12CECA96A1E4}"/>
          </ac:picMkLst>
        </pc:picChg>
        <pc:picChg chg="add mod">
          <ac:chgData name="Mrs H Britten" userId="7d676eb6-59d2-42bf-987f-dbb20488efaf" providerId="ADAL" clId="{94CCF78F-6ABB-4C28-8B71-15AFE5E86492}" dt="2022-09-02T14:26:54.102" v="4725" actId="1076"/>
          <ac:picMkLst>
            <pc:docMk/>
            <pc:sldMk cId="2112691199" sldId="258"/>
            <ac:picMk id="15" creationId="{319426A3-D85C-C65D-E46D-EC34B2BC80A0}"/>
          </ac:picMkLst>
        </pc:picChg>
        <pc:picChg chg="add del mod">
          <ac:chgData name="Mrs H Britten" userId="7d676eb6-59d2-42bf-987f-dbb20488efaf" providerId="ADAL" clId="{94CCF78F-6ABB-4C28-8B71-15AFE5E86492}" dt="2022-08-28T19:59:33.144" v="1341"/>
          <ac:picMkLst>
            <pc:docMk/>
            <pc:sldMk cId="2112691199" sldId="258"/>
            <ac:picMk id="2050" creationId="{C437CE3B-D68C-128A-CEF6-75211BE13028}"/>
          </ac:picMkLst>
        </pc:picChg>
        <pc:picChg chg="add mod">
          <ac:chgData name="Mrs H Britten" userId="7d676eb6-59d2-42bf-987f-dbb20488efaf" providerId="ADAL" clId="{94CCF78F-6ABB-4C28-8B71-15AFE5E86492}" dt="2022-09-02T14:26:51.438" v="4724" actId="1076"/>
          <ac:picMkLst>
            <pc:docMk/>
            <pc:sldMk cId="2112691199" sldId="258"/>
            <ac:picMk id="2052" creationId="{73AF6244-9EA4-7125-BDD1-E091151F2480}"/>
          </ac:picMkLst>
        </pc:picChg>
        <pc:picChg chg="add del mod">
          <ac:chgData name="Mrs H Britten" userId="7d676eb6-59d2-42bf-987f-dbb20488efaf" providerId="ADAL" clId="{94CCF78F-6ABB-4C28-8B71-15AFE5E86492}" dt="2022-08-28T20:01:15.945" v="1349" actId="478"/>
          <ac:picMkLst>
            <pc:docMk/>
            <pc:sldMk cId="2112691199" sldId="258"/>
            <ac:picMk id="2054" creationId="{1FC4A4A2-FFD2-745B-33EF-B3CC038EAE3D}"/>
          </ac:picMkLst>
        </pc:picChg>
        <pc:picChg chg="add mod">
          <ac:chgData name="Mrs H Britten" userId="7d676eb6-59d2-42bf-987f-dbb20488efaf" providerId="ADAL" clId="{94CCF78F-6ABB-4C28-8B71-15AFE5E86492}" dt="2022-08-28T20:02:12.728" v="1359" actId="1076"/>
          <ac:picMkLst>
            <pc:docMk/>
            <pc:sldMk cId="2112691199" sldId="258"/>
            <ac:picMk id="2056" creationId="{536C74D6-35E6-EEF2-564C-8479686CC687}"/>
          </ac:picMkLst>
        </pc:picChg>
      </pc:sldChg>
      <pc:sldChg chg="addSp delSp modSp mod">
        <pc:chgData name="Mrs H Britten" userId="7d676eb6-59d2-42bf-987f-dbb20488efaf" providerId="ADAL" clId="{94CCF78F-6ABB-4C28-8B71-15AFE5E86492}" dt="2022-08-28T20:45:20.581" v="3707" actId="1582"/>
        <pc:sldMkLst>
          <pc:docMk/>
          <pc:sldMk cId="288892888" sldId="259"/>
        </pc:sldMkLst>
        <pc:spChg chg="del">
          <ac:chgData name="Mrs H Britten" userId="7d676eb6-59d2-42bf-987f-dbb20488efaf" providerId="ADAL" clId="{94CCF78F-6ABB-4C28-8B71-15AFE5E86492}" dt="2022-08-28T20:22:29.464" v="3124" actId="478"/>
          <ac:spMkLst>
            <pc:docMk/>
            <pc:sldMk cId="288892888" sldId="259"/>
            <ac:spMk id="2" creationId="{93323774-0396-1C29-ADC4-8CC33E3F6E10}"/>
          </ac:spMkLst>
        </pc:spChg>
        <pc:spChg chg="mod ord">
          <ac:chgData name="Mrs H Britten" userId="7d676eb6-59d2-42bf-987f-dbb20488efaf" providerId="ADAL" clId="{94CCF78F-6ABB-4C28-8B71-15AFE5E86492}" dt="2022-08-28T20:23:48.024" v="3139" actId="1076"/>
          <ac:spMkLst>
            <pc:docMk/>
            <pc:sldMk cId="288892888" sldId="259"/>
            <ac:spMk id="3" creationId="{06AD85C6-DAB9-FBA0-FA87-6CED9AAEA7E7}"/>
          </ac:spMkLst>
        </pc:spChg>
        <pc:spChg chg="del mod">
          <ac:chgData name="Mrs H Britten" userId="7d676eb6-59d2-42bf-987f-dbb20488efaf" providerId="ADAL" clId="{94CCF78F-6ABB-4C28-8B71-15AFE5E86492}" dt="2022-08-28T20:06:37.574" v="1388" actId="478"/>
          <ac:spMkLst>
            <pc:docMk/>
            <pc:sldMk cId="288892888" sldId="259"/>
            <ac:spMk id="8" creationId="{EE0D0261-C1F8-43C1-B3D4-8EBC83E11BF8}"/>
          </ac:spMkLst>
        </pc:spChg>
        <pc:spChg chg="mod">
          <ac:chgData name="Mrs H Britten" userId="7d676eb6-59d2-42bf-987f-dbb20488efaf" providerId="ADAL" clId="{94CCF78F-6ABB-4C28-8B71-15AFE5E86492}" dt="2022-08-28T20:20:53.709" v="3121" actId="2710"/>
          <ac:spMkLst>
            <pc:docMk/>
            <pc:sldMk cId="288892888" sldId="259"/>
            <ac:spMk id="9" creationId="{B9865888-CF71-3CEB-2BD4-64880C01EF92}"/>
          </ac:spMkLst>
        </pc:spChg>
        <pc:spChg chg="del">
          <ac:chgData name="Mrs H Britten" userId="7d676eb6-59d2-42bf-987f-dbb20488efaf" providerId="ADAL" clId="{94CCF78F-6ABB-4C28-8B71-15AFE5E86492}" dt="2022-08-28T20:04:04.189" v="1364" actId="478"/>
          <ac:spMkLst>
            <pc:docMk/>
            <pc:sldMk cId="288892888" sldId="259"/>
            <ac:spMk id="10" creationId="{5776D5DD-3468-D6FA-9205-4469A39D7FC7}"/>
          </ac:spMkLst>
        </pc:spChg>
        <pc:spChg chg="del">
          <ac:chgData name="Mrs H Britten" userId="7d676eb6-59d2-42bf-987f-dbb20488efaf" providerId="ADAL" clId="{94CCF78F-6ABB-4C28-8B71-15AFE5E86492}" dt="2022-08-28T20:04:06.791" v="1365" actId="478"/>
          <ac:spMkLst>
            <pc:docMk/>
            <pc:sldMk cId="288892888" sldId="259"/>
            <ac:spMk id="12" creationId="{A27202F3-B305-53B8-9F0C-3D57FB65AEB0}"/>
          </ac:spMkLst>
        </pc:spChg>
        <pc:spChg chg="add del mod">
          <ac:chgData name="Mrs H Britten" userId="7d676eb6-59d2-42bf-987f-dbb20488efaf" providerId="ADAL" clId="{94CCF78F-6ABB-4C28-8B71-15AFE5E86492}" dt="2022-08-28T20:05:19.630" v="1378"/>
          <ac:spMkLst>
            <pc:docMk/>
            <pc:sldMk cId="288892888" sldId="259"/>
            <ac:spMk id="13" creationId="{9234CFF1-ADBB-9545-3955-262BF4F7C7D5}"/>
          </ac:spMkLst>
        </pc:spChg>
        <pc:spChg chg="del">
          <ac:chgData name="Mrs H Britten" userId="7d676eb6-59d2-42bf-987f-dbb20488efaf" providerId="ADAL" clId="{94CCF78F-6ABB-4C28-8B71-15AFE5E86492}" dt="2022-08-28T20:04:27.598" v="1369" actId="478"/>
          <ac:spMkLst>
            <pc:docMk/>
            <pc:sldMk cId="288892888" sldId="259"/>
            <ac:spMk id="15" creationId="{EB6258C7-BA50-1090-4E16-0B6BD3B94DD8}"/>
          </ac:spMkLst>
        </pc:spChg>
        <pc:spChg chg="del">
          <ac:chgData name="Mrs H Britten" userId="7d676eb6-59d2-42bf-987f-dbb20488efaf" providerId="ADAL" clId="{94CCF78F-6ABB-4C28-8B71-15AFE5E86492}" dt="2022-08-28T20:04:36.435" v="1371" actId="478"/>
          <ac:spMkLst>
            <pc:docMk/>
            <pc:sldMk cId="288892888" sldId="259"/>
            <ac:spMk id="16" creationId="{760DDAFE-E2BA-B588-3730-D4FA7D4467E1}"/>
          </ac:spMkLst>
        </pc:spChg>
        <pc:spChg chg="add mod">
          <ac:chgData name="Mrs H Britten" userId="7d676eb6-59d2-42bf-987f-dbb20488efaf" providerId="ADAL" clId="{94CCF78F-6ABB-4C28-8B71-15AFE5E86492}" dt="2022-08-28T20:05:57.423" v="1386" actId="1076"/>
          <ac:spMkLst>
            <pc:docMk/>
            <pc:sldMk cId="288892888" sldId="259"/>
            <ac:spMk id="18" creationId="{A747961D-D47D-5A3A-68B5-9F524B06A452}"/>
          </ac:spMkLst>
        </pc:spChg>
        <pc:spChg chg="add mod ord">
          <ac:chgData name="Mrs H Britten" userId="7d676eb6-59d2-42bf-987f-dbb20488efaf" providerId="ADAL" clId="{94CCF78F-6ABB-4C28-8B71-15AFE5E86492}" dt="2022-08-28T20:38:39.896" v="3632" actId="6549"/>
          <ac:spMkLst>
            <pc:docMk/>
            <pc:sldMk cId="288892888" sldId="259"/>
            <ac:spMk id="21" creationId="{C2DD2F95-BBD5-2844-A5F0-311874504727}"/>
          </ac:spMkLst>
        </pc:spChg>
        <pc:spChg chg="add del mod">
          <ac:chgData name="Mrs H Britten" userId="7d676eb6-59d2-42bf-987f-dbb20488efaf" providerId="ADAL" clId="{94CCF78F-6ABB-4C28-8B71-15AFE5E86492}" dt="2022-08-28T20:25:50.652" v="3161"/>
          <ac:spMkLst>
            <pc:docMk/>
            <pc:sldMk cId="288892888" sldId="259"/>
            <ac:spMk id="24" creationId="{1EA7DF5F-C0B1-D40D-F8C0-BF7D3E82322D}"/>
          </ac:spMkLst>
        </pc:spChg>
        <pc:spChg chg="add del mod">
          <ac:chgData name="Mrs H Britten" userId="7d676eb6-59d2-42bf-987f-dbb20488efaf" providerId="ADAL" clId="{94CCF78F-6ABB-4C28-8B71-15AFE5E86492}" dt="2022-08-28T20:26:04.415" v="3164"/>
          <ac:spMkLst>
            <pc:docMk/>
            <pc:sldMk cId="288892888" sldId="259"/>
            <ac:spMk id="26" creationId="{DAC6A15B-37F3-1D87-AA4D-A0FE75B46253}"/>
          </ac:spMkLst>
        </pc:spChg>
        <pc:spChg chg="add mod">
          <ac:chgData name="Mrs H Britten" userId="7d676eb6-59d2-42bf-987f-dbb20488efaf" providerId="ADAL" clId="{94CCF78F-6ABB-4C28-8B71-15AFE5E86492}" dt="2022-08-28T20:29:52.848" v="3296" actId="20577"/>
          <ac:spMkLst>
            <pc:docMk/>
            <pc:sldMk cId="288892888" sldId="259"/>
            <ac:spMk id="27" creationId="{6B1B1A7A-194C-6C7A-5626-8E1981BB7C80}"/>
          </ac:spMkLst>
        </pc:spChg>
        <pc:spChg chg="add mod">
          <ac:chgData name="Mrs H Britten" userId="7d676eb6-59d2-42bf-987f-dbb20488efaf" providerId="ADAL" clId="{94CCF78F-6ABB-4C28-8B71-15AFE5E86492}" dt="2022-08-28T20:35:09.006" v="3364" actId="14100"/>
          <ac:spMkLst>
            <pc:docMk/>
            <pc:sldMk cId="288892888" sldId="259"/>
            <ac:spMk id="28" creationId="{A7A4D6DB-6AE8-F41D-F925-3637B8E50936}"/>
          </ac:spMkLst>
        </pc:spChg>
        <pc:spChg chg="add mod">
          <ac:chgData name="Mrs H Britten" userId="7d676eb6-59d2-42bf-987f-dbb20488efaf" providerId="ADAL" clId="{94CCF78F-6ABB-4C28-8B71-15AFE5E86492}" dt="2022-08-28T20:45:20.581" v="3707" actId="1582"/>
          <ac:spMkLst>
            <pc:docMk/>
            <pc:sldMk cId="288892888" sldId="259"/>
            <ac:spMk id="31" creationId="{C39BD4C6-241D-99AA-CC16-8AE5B3C67DF7}"/>
          </ac:spMkLst>
        </pc:spChg>
        <pc:picChg chg="mod ord">
          <ac:chgData name="Mrs H Britten" userId="7d676eb6-59d2-42bf-987f-dbb20488efaf" providerId="ADAL" clId="{94CCF78F-6ABB-4C28-8B71-15AFE5E86492}" dt="2022-08-28T20:23:50.995" v="3140" actId="1076"/>
          <ac:picMkLst>
            <pc:docMk/>
            <pc:sldMk cId="288892888" sldId="259"/>
            <ac:picMk id="4" creationId="{F9835696-C012-52F2-5816-CC30DF9200B7}"/>
          </ac:picMkLst>
        </pc:picChg>
        <pc:picChg chg="del">
          <ac:chgData name="Mrs H Britten" userId="7d676eb6-59d2-42bf-987f-dbb20488efaf" providerId="ADAL" clId="{94CCF78F-6ABB-4C28-8B71-15AFE5E86492}" dt="2022-08-28T20:22:58.408" v="3128" actId="478"/>
          <ac:picMkLst>
            <pc:docMk/>
            <pc:sldMk cId="288892888" sldId="259"/>
            <ac:picMk id="5" creationId="{CE005BC3-EBA9-8626-F8C1-CC2918863671}"/>
          </ac:picMkLst>
        </pc:picChg>
        <pc:picChg chg="del">
          <ac:chgData name="Mrs H Britten" userId="7d676eb6-59d2-42bf-987f-dbb20488efaf" providerId="ADAL" clId="{94CCF78F-6ABB-4C28-8B71-15AFE5E86492}" dt="2022-08-28T20:04:16.377" v="1367" actId="478"/>
          <ac:picMkLst>
            <pc:docMk/>
            <pc:sldMk cId="288892888" sldId="259"/>
            <ac:picMk id="6" creationId="{99808B8F-C3B1-7444-04CF-0EB509F09133}"/>
          </ac:picMkLst>
        </pc:picChg>
        <pc:picChg chg="del">
          <ac:chgData name="Mrs H Britten" userId="7d676eb6-59d2-42bf-987f-dbb20488efaf" providerId="ADAL" clId="{94CCF78F-6ABB-4C28-8B71-15AFE5E86492}" dt="2022-08-28T20:04:18.784" v="1368" actId="478"/>
          <ac:picMkLst>
            <pc:docMk/>
            <pc:sldMk cId="288892888" sldId="259"/>
            <ac:picMk id="7" creationId="{6784BF41-A60C-7DA3-37CC-9928FF040B9D}"/>
          </ac:picMkLst>
        </pc:picChg>
        <pc:picChg chg="del">
          <ac:chgData name="Mrs H Britten" userId="7d676eb6-59d2-42bf-987f-dbb20488efaf" providerId="ADAL" clId="{94CCF78F-6ABB-4C28-8B71-15AFE5E86492}" dt="2022-08-28T20:04:08.514" v="1366" actId="478"/>
          <ac:picMkLst>
            <pc:docMk/>
            <pc:sldMk cId="288892888" sldId="259"/>
            <ac:picMk id="11" creationId="{244A7AA9-B4E9-D060-9C6A-B7C295D58F7F}"/>
          </ac:picMkLst>
        </pc:picChg>
        <pc:picChg chg="del">
          <ac:chgData name="Mrs H Britten" userId="7d676eb6-59d2-42bf-987f-dbb20488efaf" providerId="ADAL" clId="{94CCF78F-6ABB-4C28-8B71-15AFE5E86492}" dt="2022-08-28T20:04:32.072" v="1370" actId="478"/>
          <ac:picMkLst>
            <pc:docMk/>
            <pc:sldMk cId="288892888" sldId="259"/>
            <ac:picMk id="14" creationId="{46097FCA-B13E-BF6A-E0DA-B5D96B4CE354}"/>
          </ac:picMkLst>
        </pc:picChg>
        <pc:picChg chg="add mod">
          <ac:chgData name="Mrs H Britten" userId="7d676eb6-59d2-42bf-987f-dbb20488efaf" providerId="ADAL" clId="{94CCF78F-6ABB-4C28-8B71-15AFE5E86492}" dt="2022-08-28T20:06:02.425" v="1387" actId="166"/>
          <ac:picMkLst>
            <pc:docMk/>
            <pc:sldMk cId="288892888" sldId="259"/>
            <ac:picMk id="17" creationId="{61F3CC4F-A828-5EC3-9AF5-0DC8F1C6BF40}"/>
          </ac:picMkLst>
        </pc:picChg>
        <pc:picChg chg="add del mod">
          <ac:chgData name="Mrs H Britten" userId="7d676eb6-59d2-42bf-987f-dbb20488efaf" providerId="ADAL" clId="{94CCF78F-6ABB-4C28-8B71-15AFE5E86492}" dt="2022-08-28T20:09:32.798" v="1395" actId="478"/>
          <ac:picMkLst>
            <pc:docMk/>
            <pc:sldMk cId="288892888" sldId="259"/>
            <ac:picMk id="20" creationId="{D425800D-BAF8-189A-A453-D3257F99571C}"/>
          </ac:picMkLst>
        </pc:picChg>
        <pc:picChg chg="add mod">
          <ac:chgData name="Mrs H Britten" userId="7d676eb6-59d2-42bf-987f-dbb20488efaf" providerId="ADAL" clId="{94CCF78F-6ABB-4C28-8B71-15AFE5E86492}" dt="2022-08-28T20:38:42.647" v="3633" actId="1076"/>
          <ac:picMkLst>
            <pc:docMk/>
            <pc:sldMk cId="288892888" sldId="259"/>
            <ac:picMk id="22" creationId="{FB0C7FA9-BD35-00F0-EE20-A8CB030C7F5F}"/>
          </ac:picMkLst>
        </pc:picChg>
        <pc:picChg chg="add mod">
          <ac:chgData name="Mrs H Britten" userId="7d676eb6-59d2-42bf-987f-dbb20488efaf" providerId="ADAL" clId="{94CCF78F-6ABB-4C28-8B71-15AFE5E86492}" dt="2022-08-28T20:38:55.690" v="3634" actId="1076"/>
          <ac:picMkLst>
            <pc:docMk/>
            <pc:sldMk cId="288892888" sldId="259"/>
            <ac:picMk id="23" creationId="{64C67C4D-615B-824D-CEA4-CAE3676CB2E2}"/>
          </ac:picMkLst>
        </pc:picChg>
        <pc:picChg chg="add del mod">
          <ac:chgData name="Mrs H Britten" userId="7d676eb6-59d2-42bf-987f-dbb20488efaf" providerId="ADAL" clId="{94CCF78F-6ABB-4C28-8B71-15AFE5E86492}" dt="2022-08-28T20:33:53.135" v="3352" actId="478"/>
          <ac:picMkLst>
            <pc:docMk/>
            <pc:sldMk cId="288892888" sldId="259"/>
            <ac:picMk id="25" creationId="{48A7DE18-02FC-B1F1-B465-6D41806F52CD}"/>
          </ac:picMkLst>
        </pc:picChg>
        <pc:picChg chg="add mod">
          <ac:chgData name="Mrs H Britten" userId="7d676eb6-59d2-42bf-987f-dbb20488efaf" providerId="ADAL" clId="{94CCF78F-6ABB-4C28-8B71-15AFE5E86492}" dt="2022-08-28T20:42:56.236" v="3641" actId="1076"/>
          <ac:picMkLst>
            <pc:docMk/>
            <pc:sldMk cId="288892888" sldId="259"/>
            <ac:picMk id="30" creationId="{2B2AB964-A813-097C-B133-3AB6DFF64832}"/>
          </ac:picMkLst>
        </pc:picChg>
        <pc:picChg chg="add mod">
          <ac:chgData name="Mrs H Britten" userId="7d676eb6-59d2-42bf-987f-dbb20488efaf" providerId="ADAL" clId="{94CCF78F-6ABB-4C28-8B71-15AFE5E86492}" dt="2022-08-28T20:43:02.475" v="3643" actId="14100"/>
          <ac:picMkLst>
            <pc:docMk/>
            <pc:sldMk cId="288892888" sldId="259"/>
            <ac:picMk id="3074" creationId="{DA53B11F-0FF9-5D58-89DC-454C5A493357}"/>
          </ac:picMkLst>
        </pc:picChg>
        <pc:picChg chg="add mod">
          <ac:chgData name="Mrs H Britten" userId="7d676eb6-59d2-42bf-987f-dbb20488efaf" providerId="ADAL" clId="{94CCF78F-6ABB-4C28-8B71-15AFE5E86492}" dt="2022-08-28T20:32:47.047" v="3338" actId="1076"/>
          <ac:picMkLst>
            <pc:docMk/>
            <pc:sldMk cId="288892888" sldId="259"/>
            <ac:picMk id="3076" creationId="{54C2BEE7-FF14-AEC8-3142-AB2F7A582089}"/>
          </ac:picMkLst>
        </pc:picChg>
        <pc:picChg chg="add mod">
          <ac:chgData name="Mrs H Britten" userId="7d676eb6-59d2-42bf-987f-dbb20488efaf" providerId="ADAL" clId="{94CCF78F-6ABB-4C28-8B71-15AFE5E86492}" dt="2022-08-28T20:34:22.179" v="3355"/>
          <ac:picMkLst>
            <pc:docMk/>
            <pc:sldMk cId="288892888" sldId="259"/>
            <ac:picMk id="3078" creationId="{6B6A08BF-5C4A-1A8A-442C-877D798E24E4}"/>
          </ac:picMkLst>
        </pc:picChg>
      </pc:sldChg>
      <pc:sldChg chg="delSp modSp del mod">
        <pc:chgData name="Mrs H Britten" userId="7d676eb6-59d2-42bf-987f-dbb20488efaf" providerId="ADAL" clId="{94CCF78F-6ABB-4C28-8B71-15AFE5E86492}" dt="2022-09-02T14:22:29.737" v="4637" actId="47"/>
        <pc:sldMkLst>
          <pc:docMk/>
          <pc:sldMk cId="4109442221" sldId="260"/>
        </pc:sldMkLst>
        <pc:spChg chg="mod">
          <ac:chgData name="Mrs H Britten" userId="7d676eb6-59d2-42bf-987f-dbb20488efaf" providerId="ADAL" clId="{94CCF78F-6ABB-4C28-8B71-15AFE5E86492}" dt="2022-08-28T20:24:36.457" v="3149" actId="21"/>
          <ac:spMkLst>
            <pc:docMk/>
            <pc:sldMk cId="4109442221" sldId="260"/>
            <ac:spMk id="2" creationId="{DF874437-1F58-A5D3-99EC-B929B6AAF431}"/>
          </ac:spMkLst>
        </pc:spChg>
        <pc:spChg chg="del mod">
          <ac:chgData name="Mrs H Britten" userId="7d676eb6-59d2-42bf-987f-dbb20488efaf" providerId="ADAL" clId="{94CCF78F-6ABB-4C28-8B71-15AFE5E86492}" dt="2022-08-28T20:05:50.133" v="1384" actId="21"/>
          <ac:spMkLst>
            <pc:docMk/>
            <pc:sldMk cId="4109442221" sldId="260"/>
            <ac:spMk id="7" creationId="{13D84B7F-A943-BE4E-3127-964153E3535D}"/>
          </ac:spMkLst>
        </pc:spChg>
        <pc:spChg chg="del">
          <ac:chgData name="Mrs H Britten" userId="7d676eb6-59d2-42bf-987f-dbb20488efaf" providerId="ADAL" clId="{94CCF78F-6ABB-4C28-8B71-15AFE5E86492}" dt="2022-08-28T20:48:45.366" v="3719" actId="478"/>
          <ac:spMkLst>
            <pc:docMk/>
            <pc:sldMk cId="4109442221" sldId="260"/>
            <ac:spMk id="9" creationId="{A5A8F759-AEC0-D816-3686-345C4DA1D2D0}"/>
          </ac:spMkLst>
        </pc:spChg>
        <pc:spChg chg="del mod">
          <ac:chgData name="Mrs H Britten" userId="7d676eb6-59d2-42bf-987f-dbb20488efaf" providerId="ADAL" clId="{94CCF78F-6ABB-4C28-8B71-15AFE5E86492}" dt="2022-08-28T20:26:30.327" v="3193"/>
          <ac:spMkLst>
            <pc:docMk/>
            <pc:sldMk cId="4109442221" sldId="260"/>
            <ac:spMk id="17" creationId="{37CADA67-DF33-4A7E-BB3B-38D18573D48B}"/>
          </ac:spMkLst>
        </pc:spChg>
        <pc:spChg chg="del mod">
          <ac:chgData name="Mrs H Britten" userId="7d676eb6-59d2-42bf-987f-dbb20488efaf" providerId="ADAL" clId="{94CCF78F-6ABB-4C28-8B71-15AFE5E86492}" dt="2022-08-28T20:26:57.483" v="3201"/>
          <ac:spMkLst>
            <pc:docMk/>
            <pc:sldMk cId="4109442221" sldId="260"/>
            <ac:spMk id="18" creationId="{A13A6AE0-1F13-62BB-0441-E22D63E3FF80}"/>
          </ac:spMkLst>
        </pc:spChg>
        <pc:picChg chg="del">
          <ac:chgData name="Mrs H Britten" userId="7d676eb6-59d2-42bf-987f-dbb20488efaf" providerId="ADAL" clId="{94CCF78F-6ABB-4C28-8B71-15AFE5E86492}" dt="2022-08-28T20:24:44.651" v="3150" actId="21"/>
          <ac:picMkLst>
            <pc:docMk/>
            <pc:sldMk cId="4109442221" sldId="260"/>
            <ac:picMk id="15" creationId="{29FD1597-75B4-A565-1808-206724B1549B}"/>
          </ac:picMkLst>
        </pc:picChg>
        <pc:picChg chg="del">
          <ac:chgData name="Mrs H Britten" userId="7d676eb6-59d2-42bf-987f-dbb20488efaf" providerId="ADAL" clId="{94CCF78F-6ABB-4C28-8B71-15AFE5E86492}" dt="2022-08-28T20:48:50.347" v="3721" actId="478"/>
          <ac:picMkLst>
            <pc:docMk/>
            <pc:sldMk cId="4109442221" sldId="260"/>
            <ac:picMk id="16" creationId="{7F79F960-AAB9-3BAD-0BD5-A9B0491D3483}"/>
          </ac:picMkLst>
        </pc:picChg>
        <pc:picChg chg="del">
          <ac:chgData name="Mrs H Britten" userId="7d676eb6-59d2-42bf-987f-dbb20488efaf" providerId="ADAL" clId="{94CCF78F-6ABB-4C28-8B71-15AFE5E86492}" dt="2022-08-28T20:05:26.374" v="1379" actId="21"/>
          <ac:picMkLst>
            <pc:docMk/>
            <pc:sldMk cId="4109442221" sldId="260"/>
            <ac:picMk id="1028" creationId="{2A397CD6-3860-918C-0D8E-98F6A305C181}"/>
          </ac:picMkLst>
        </pc:picChg>
        <pc:picChg chg="del">
          <ac:chgData name="Mrs H Britten" userId="7d676eb6-59d2-42bf-987f-dbb20488efaf" providerId="ADAL" clId="{94CCF78F-6ABB-4C28-8B71-15AFE5E86492}" dt="2022-08-28T20:48:48.537" v="3720" actId="478"/>
          <ac:picMkLst>
            <pc:docMk/>
            <pc:sldMk cId="4109442221" sldId="260"/>
            <ac:picMk id="1030" creationId="{9FE0D861-F558-ACCB-66CF-7D0D7F0E84FC}"/>
          </ac:picMkLst>
        </pc:picChg>
        <pc:picChg chg="del">
          <ac:chgData name="Mrs H Britten" userId="7d676eb6-59d2-42bf-987f-dbb20488efaf" providerId="ADAL" clId="{94CCF78F-6ABB-4C28-8B71-15AFE5E86492}" dt="2022-08-28T20:24:17.243" v="3146" actId="21"/>
          <ac:picMkLst>
            <pc:docMk/>
            <pc:sldMk cId="4109442221" sldId="260"/>
            <ac:picMk id="1032" creationId="{BEE8AB13-E427-D7E3-D087-0F719CDD63FA}"/>
          </ac:picMkLst>
        </pc:picChg>
        <pc:picChg chg="del">
          <ac:chgData name="Mrs H Britten" userId="7d676eb6-59d2-42bf-987f-dbb20488efaf" providerId="ADAL" clId="{94CCF78F-6ABB-4C28-8B71-15AFE5E86492}" dt="2022-08-28T20:48:51.686" v="3722" actId="478"/>
          <ac:picMkLst>
            <pc:docMk/>
            <pc:sldMk cId="4109442221" sldId="260"/>
            <ac:picMk id="1034" creationId="{B91399D3-77C6-8E10-CA83-9FC11BEB3228}"/>
          </ac:picMkLst>
        </pc:picChg>
        <pc:picChg chg="del">
          <ac:chgData name="Mrs H Britten" userId="7d676eb6-59d2-42bf-987f-dbb20488efaf" providerId="ADAL" clId="{94CCF78F-6ABB-4C28-8B71-15AFE5E86492}" dt="2022-08-28T20:24:59.773" v="3153" actId="21"/>
          <ac:picMkLst>
            <pc:docMk/>
            <pc:sldMk cId="4109442221" sldId="260"/>
            <ac:picMk id="1036" creationId="{A80B5F70-F3DD-4CA7-5B32-238B0DFD092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74163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129309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124926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448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7FC39-B0AD-4D35-A2F7-779181D42A05}"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107117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7FC39-B0AD-4D35-A2F7-779181D42A05}"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13194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7FC39-B0AD-4D35-A2F7-779181D42A05}" type="datetimeFigureOut">
              <a:rPr lang="en-GB" smtClean="0"/>
              <a:t>01/09/2023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60077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7FC39-B0AD-4D35-A2F7-779181D42A05}" type="datetimeFigureOut">
              <a:rPr lang="en-GB" smtClean="0"/>
              <a:t>01/09/2023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315006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7FC39-B0AD-4D35-A2F7-779181D42A05}" type="datetimeFigureOut">
              <a:rPr lang="en-GB" smtClean="0"/>
              <a:t>01/09/2023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509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D7FC39-B0AD-4D35-A2F7-779181D42A05}"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401315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D7FC39-B0AD-4D35-A2F7-779181D42A05}"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89324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FD7FC39-B0AD-4D35-A2F7-779181D42A05}" type="datetimeFigureOut">
              <a:rPr lang="en-GB" smtClean="0"/>
              <a:t>01/09/2023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32CEF11-682B-4398-9347-079D1965F717}" type="slidenum">
              <a:rPr lang="en-GB" smtClean="0"/>
              <a:t>‹#›</a:t>
            </a:fld>
            <a:endParaRPr lang="en-GB"/>
          </a:p>
        </p:txBody>
      </p:sp>
    </p:spTree>
    <p:extLst>
      <p:ext uri="{BB962C8B-B14F-4D97-AF65-F5344CB8AC3E}">
        <p14:creationId xmlns:p14="http://schemas.microsoft.com/office/powerpoint/2010/main" val="1268730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astorallead@williamgilbertend.derbyshire.sch.uk" TargetMode="External"/><Relationship Id="rId1" Type="http://schemas.openxmlformats.org/officeDocument/2006/relationships/slideLayout" Target="../slideLayouts/slideLayout1.xml"/><Relationship Id="rId4" Type="http://schemas.openxmlformats.org/officeDocument/2006/relationships/hyperlink" Target="mailto:safeguarding@williamgilbertend.derbyshire.sch.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gif"/><Relationship Id="rId2" Type="http://schemas.openxmlformats.org/officeDocument/2006/relationships/hyperlink" Target="http://www.williamgilbertend.derbyshire.sch.uk" TargetMode="External"/><Relationship Id="rId1" Type="http://schemas.openxmlformats.org/officeDocument/2006/relationships/slideLayout" Target="../slideLayouts/slideLayout7.xml"/><Relationship Id="rId6" Type="http://schemas.openxmlformats.org/officeDocument/2006/relationships/hyperlink" Target="https://www.nspcc.org.uk/what-is-child-abuse/types-of-abuse/" TargetMode="External"/><Relationship Id="rId5" Type="http://schemas.openxmlformats.org/officeDocument/2006/relationships/hyperlink" Target="https://www.nspcc.org.uk/what-is-child-abuse/"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hyperlink" Target="https://www.nspcc.org.uk/keeping-children-safe/support-for-parents/pants-underwear-rule/" TargetMode="External"/><Relationship Id="rId2" Type="http://schemas.openxmlformats.org/officeDocument/2006/relationships/hyperlink" Target="http://www.williamgilbertend.derbyshire.sch.uk"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hyperlink" Target="http://www.mensadviceline.org.uk/" TargetMode="External"/><Relationship Id="rId13" Type="http://schemas.openxmlformats.org/officeDocument/2006/relationships/hyperlink" Target="tel:08001111" TargetMode="External"/><Relationship Id="rId18" Type="http://schemas.openxmlformats.org/officeDocument/2006/relationships/image" Target="../media/image11.png"/><Relationship Id="rId3" Type="http://schemas.openxmlformats.org/officeDocument/2006/relationships/image" Target="../media/image1.png"/><Relationship Id="rId21" Type="http://schemas.openxmlformats.org/officeDocument/2006/relationships/image" Target="../media/image14.jpeg"/><Relationship Id="rId7" Type="http://schemas.openxmlformats.org/officeDocument/2006/relationships/hyperlink" Target="tel:0808%202000%20247" TargetMode="External"/><Relationship Id="rId12" Type="http://schemas.openxmlformats.org/officeDocument/2006/relationships/hyperlink" Target="https://www.nspcc.org.uk/keeping-children-safe/our-services/national-regional-hubs/" TargetMode="External"/><Relationship Id="rId17" Type="http://schemas.openxmlformats.org/officeDocument/2006/relationships/image" Target="../media/image10.jpeg"/><Relationship Id="rId25" Type="http://schemas.openxmlformats.org/officeDocument/2006/relationships/image" Target="../media/image18.jpeg"/><Relationship Id="rId2" Type="http://schemas.openxmlformats.org/officeDocument/2006/relationships/hyperlink" Target="mailto:pastorallead@williamgilbertend.derbyshire.sch.uk" TargetMode="External"/><Relationship Id="rId16" Type="http://schemas.openxmlformats.org/officeDocument/2006/relationships/image" Target="../media/image9.jpeg"/><Relationship Id="rId20"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hyperlink" Target="https://www.womensaid.org.uk/information-support/" TargetMode="External"/><Relationship Id="rId11" Type="http://schemas.openxmlformats.org/officeDocument/2006/relationships/hyperlink" Target="tel:08009995428" TargetMode="External"/><Relationship Id="rId24" Type="http://schemas.openxmlformats.org/officeDocument/2006/relationships/image" Target="../media/image17.jpeg"/><Relationship Id="rId5" Type="http://schemas.openxmlformats.org/officeDocument/2006/relationships/hyperlink" Target="tel:03000030396" TargetMode="External"/><Relationship Id="rId15" Type="http://schemas.openxmlformats.org/officeDocument/2006/relationships/hyperlink" Target="https://www.childline.org.uk/info-advice/home-families/family-relationships/domestic-abuse/" TargetMode="External"/><Relationship Id="rId23" Type="http://schemas.openxmlformats.org/officeDocument/2006/relationships/image" Target="../media/image16.png"/><Relationship Id="rId10" Type="http://schemas.openxmlformats.org/officeDocument/2006/relationships/hyperlink" Target="http://www.galop.org.uk/domesticabuse/" TargetMode="External"/><Relationship Id="rId19" Type="http://schemas.openxmlformats.org/officeDocument/2006/relationships/image" Target="../media/image12.jpeg"/><Relationship Id="rId4" Type="http://schemas.openxmlformats.org/officeDocument/2006/relationships/hyperlink" Target="https://www.relate.org.uk/relationship-help/talk-someone" TargetMode="External"/><Relationship Id="rId9" Type="http://schemas.openxmlformats.org/officeDocument/2006/relationships/hyperlink" Target="tel:08088010327" TargetMode="External"/><Relationship Id="rId14" Type="http://schemas.openxmlformats.org/officeDocument/2006/relationships/hyperlink" Target="https://www.childline.org.uk/" TargetMode="External"/><Relationship Id="rId22"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5.jpe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hyperlink" Target="http://www.williamgilbertend.derbyshire.sch.uk/" TargetMode="External"/><Relationship Id="rId1" Type="http://schemas.openxmlformats.org/officeDocument/2006/relationships/slideLayout" Target="../slideLayouts/slideLayout7.xml"/><Relationship Id="rId6" Type="http://schemas.openxmlformats.org/officeDocument/2006/relationships/hyperlink" Target="https://www.rospa.com/media/documents/road-safety/teaching-road-safety-a-guide-for-parents.pdf" TargetMode="External"/><Relationship Id="rId11" Type="http://schemas.openxmlformats.org/officeDocument/2006/relationships/image" Target="../media/image23.png"/><Relationship Id="rId5" Type="http://schemas.openxmlformats.org/officeDocument/2006/relationships/hyperlink" Target="https://www.think.gov.uk/education-resources/" TargetMode="External"/><Relationship Id="rId10" Type="http://schemas.openxmlformats.org/officeDocument/2006/relationships/image" Target="../media/image22.jpeg"/><Relationship Id="rId4" Type="http://schemas.openxmlformats.org/officeDocument/2006/relationships/image" Target="../media/image1.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childnet.com/parents-and-carers/" TargetMode="External"/><Relationship Id="rId3" Type="http://schemas.openxmlformats.org/officeDocument/2006/relationships/hyperlink" Target="https://www.williamgilbertend.derbyshire.sch.uk/staying-safe-on-the-internet/" TargetMode="External"/><Relationship Id="rId7" Type="http://schemas.openxmlformats.org/officeDocument/2006/relationships/image" Target="../media/image29.jpeg"/><Relationship Id="rId12" Type="http://schemas.openxmlformats.org/officeDocument/2006/relationships/image" Target="../media/image33.png"/><Relationship Id="rId2" Type="http://schemas.openxmlformats.org/officeDocument/2006/relationships/hyperlink" Target="https://www.thinkuknow.co.uk/parents/" TargetMode="Externa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2.jpe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1.png"/><Relationship Id="rId9" Type="http://schemas.openxmlformats.org/officeDocument/2006/relationships/hyperlink" Target="https://beinternetawesome.withgoogle.com/en_us/interlan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02F5F8C5-E9FF-CA2D-F03A-7751491ABA67}"/>
              </a:ext>
            </a:extLst>
          </p:cNvPr>
          <p:cNvSpPr txBox="1"/>
          <p:nvPr/>
        </p:nvSpPr>
        <p:spPr>
          <a:xfrm>
            <a:off x="1" y="1338591"/>
            <a:ext cx="4947918" cy="585351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4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Welcome to our Safeguarding Newsletter </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Coming up in this issue </a:t>
            </a:r>
            <a:r>
              <a:rPr lang="en-GB" sz="1050" dirty="0">
                <a:effectLst/>
                <a:latin typeface="Gill Sans MT" panose="020B0502020104020203" pitchFamily="34" charset="0"/>
                <a:ea typeface="Calibri" panose="020F0502020204030204" pitchFamily="34" charset="0"/>
                <a:cs typeface="Times New Roman" panose="02020603050405020304" pitchFamily="18" charset="0"/>
              </a:rPr>
              <a:t>–</a:t>
            </a:r>
            <a:r>
              <a:rPr lang="en-GB" sz="105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changes to </a:t>
            </a:r>
            <a:r>
              <a:rPr lang="en-GB" sz="105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our safeguarding team</a:t>
            </a:r>
            <a:r>
              <a:rPr lang="en-GB" sz="1050" b="1">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1050" b="1">
                <a:solidFill>
                  <a:srgbClr val="0070C0"/>
                </a:solidFill>
                <a:latin typeface="Gill Sans MT" panose="020B0502020104020203" pitchFamily="34" charset="0"/>
                <a:ea typeface="Calibri" panose="020F0502020204030204" pitchFamily="34" charset="0"/>
                <a:cs typeface="Times New Roman" panose="02020603050405020304" pitchFamily="18" charset="0"/>
              </a:rPr>
              <a:t>what is</a:t>
            </a:r>
            <a:r>
              <a:rPr lang="en-GB" sz="1050" b="1">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105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child abuse, sexual harassment/harmful sexual behaviour, domestic </a:t>
            </a:r>
            <a:r>
              <a:rPr lang="en-GB" sz="105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a</a:t>
            </a:r>
            <a:r>
              <a:rPr lang="en-GB" sz="105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buse, </a:t>
            </a:r>
            <a:r>
              <a:rPr lang="en-GB" sz="105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o</a:t>
            </a:r>
            <a:r>
              <a:rPr lang="en-GB" sz="105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nline Safety, </a:t>
            </a:r>
            <a:r>
              <a:rPr lang="en-GB" sz="105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k</a:t>
            </a:r>
            <a:r>
              <a:rPr lang="en-GB" sz="105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eeping safe in the community –  road </a:t>
            </a:r>
            <a:r>
              <a:rPr lang="en-GB" sz="105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s</a:t>
            </a:r>
            <a:r>
              <a:rPr lang="en-GB" sz="105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afety.</a:t>
            </a:r>
            <a:endParaRPr lang="en-GB" sz="105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dirty="0">
                <a:effectLst/>
                <a:latin typeface="Gill Sans MT" panose="020B0502020104020203" pitchFamily="34" charset="0"/>
                <a:ea typeface="Calibri" panose="020F0502020204030204" pitchFamily="34" charset="0"/>
                <a:cs typeface="Times New Roman" panose="02020603050405020304" pitchFamily="18" charset="0"/>
              </a:rPr>
              <a:t>Safeguarding &amp; Child Protection is the most important issue for our children and young people. At William Gilbert School, we feel it is  crucial to work with our parents and the high-quality agencies that support schools and young people, so that we can offer a safe environment allowing children to be aware of the risks they may face and how to respond to them safely.</a:t>
            </a:r>
          </a:p>
          <a:p>
            <a:pPr algn="ctr">
              <a:lnSpc>
                <a:spcPct val="107000"/>
              </a:lnSpc>
              <a:spcAft>
                <a:spcPts val="800"/>
              </a:spcAft>
            </a:pPr>
            <a:r>
              <a:rPr lang="en-GB" sz="1200" b="1"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Safeguarding and promoting the welfare of children is </a:t>
            </a:r>
            <a:r>
              <a:rPr lang="en-GB" sz="1200" b="1" i="1" u="sng" dirty="0">
                <a:solidFill>
                  <a:srgbClr val="FF0000"/>
                </a:solidFill>
                <a:latin typeface="Gill Sans MT" panose="020B0502020104020203" pitchFamily="34" charset="0"/>
                <a:ea typeface="Calibri" panose="020F0502020204030204" pitchFamily="34" charset="0"/>
                <a:cs typeface="Times New Roman" panose="02020603050405020304" pitchFamily="18" charset="0"/>
              </a:rPr>
              <a:t>everyone's </a:t>
            </a:r>
            <a:r>
              <a:rPr lang="en-GB" sz="1200" b="1"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responsibility</a:t>
            </a:r>
          </a:p>
          <a:p>
            <a:pPr>
              <a:lnSpc>
                <a:spcPct val="107000"/>
              </a:lnSpc>
              <a:spcAft>
                <a:spcPts val="800"/>
              </a:spcAft>
            </a:pPr>
            <a:r>
              <a:rPr lang="en-GB" sz="11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The Safeguarding Team at William Gilbert Primary</a:t>
            </a:r>
            <a:r>
              <a:rPr lang="en-GB" sz="1100" b="1" dirty="0">
                <a:solidFill>
                  <a:srgbClr val="4472C4"/>
                </a:solidFill>
                <a:latin typeface="Gill Sans MT" panose="020B0502020104020203" pitchFamily="34" charset="0"/>
                <a:ea typeface="Calibri" panose="020F0502020204030204" pitchFamily="34" charset="0"/>
                <a:cs typeface="Times New Roman" panose="02020603050405020304" pitchFamily="18" charset="0"/>
              </a:rPr>
              <a:t> </a:t>
            </a:r>
            <a:r>
              <a:rPr lang="en-GB" sz="1000" dirty="0">
                <a:effectLst/>
                <a:latin typeface="Gill Sans MT" panose="020B0502020104020203" pitchFamily="34" charset="0"/>
                <a:ea typeface="Calibri" panose="020F0502020204030204" pitchFamily="34" charset="0"/>
                <a:cs typeface="Times New Roman" panose="02020603050405020304" pitchFamily="18" charset="0"/>
              </a:rPr>
              <a:t>The William Gilbert safeguarding team </a:t>
            </a:r>
            <a:r>
              <a:rPr lang="en-GB" sz="1000" dirty="0">
                <a:latin typeface="Gill Sans MT" panose="020B0502020104020203" pitchFamily="34" charset="0"/>
                <a:ea typeface="Calibri" panose="020F0502020204030204" pitchFamily="34" charset="0"/>
                <a:cs typeface="Times New Roman" panose="02020603050405020304" pitchFamily="18" charset="0"/>
              </a:rPr>
              <a:t>has expanded and now has five </a:t>
            </a:r>
            <a:r>
              <a:rPr lang="en-GB" sz="1000" dirty="0">
                <a:effectLst/>
                <a:latin typeface="Gill Sans MT" panose="020B0502020104020203" pitchFamily="34" charset="0"/>
                <a:ea typeface="Calibri" panose="020F0502020204030204" pitchFamily="34" charset="0"/>
                <a:cs typeface="Times New Roman" panose="02020603050405020304" pitchFamily="18" charset="0"/>
              </a:rPr>
              <a:t>Designated Safeguarding Leads or DSLs. These members of staff have enhanced safeguarding training and have a vital role in taking lead responsibility for child protection issues in school. The senior DSL is Mrs Britten. A DSL is always available during school hours for pupils, parents and staff to discuss any safeguarding concerns. </a:t>
            </a:r>
            <a:r>
              <a:rPr lang="en-GB" sz="1000" dirty="0">
                <a:latin typeface="Gill Sans MT" panose="020B0502020104020203" pitchFamily="34" charset="0"/>
                <a:ea typeface="Calibri" panose="020F0502020204030204" pitchFamily="34" charset="0"/>
                <a:cs typeface="Times New Roman" panose="02020603050405020304" pitchFamily="18" charset="0"/>
              </a:rPr>
              <a:t>Mrs </a:t>
            </a:r>
            <a:r>
              <a:rPr lang="en-GB" sz="1000" dirty="0">
                <a:effectLst/>
                <a:latin typeface="Gill Sans MT" panose="020B0502020104020203" pitchFamily="34" charset="0"/>
                <a:ea typeface="Calibri" panose="020F0502020204030204" pitchFamily="34" charset="0"/>
                <a:cs typeface="Times New Roman" panose="02020603050405020304" pitchFamily="18" charset="0"/>
              </a:rPr>
              <a:t>Aston continues to support pupils and their families in her role as Pastoral and Wellbeing Mentor. Part of her role is </a:t>
            </a:r>
            <a:r>
              <a:rPr lang="en-GB" sz="1000" dirty="0">
                <a:latin typeface="Gill Sans MT" panose="020B0502020104020203" pitchFamily="34" charset="0"/>
                <a:ea typeface="Calibri" panose="020F0502020204030204" pitchFamily="34" charset="0"/>
                <a:cs typeface="Times New Roman" panose="02020603050405020304" pitchFamily="18" charset="0"/>
              </a:rPr>
              <a:t>to provide advice and access help as soon as a need emerges. Mrs Aston can support families with a wide range of issues, including but not limited to, mental health and wellbeing, attendance, persistent lateness, the impact of community safeguarding issues including bullying and online safety. Mrs Aston can be accessed at the school gate most mornings, via the school office or via </a:t>
            </a:r>
            <a:r>
              <a:rPr lang="en-GB" sz="1000" dirty="0">
                <a:latin typeface="Gill Sans MT" panose="020B0502020104020203" pitchFamily="34" charset="0"/>
                <a:ea typeface="Calibri" panose="020F0502020204030204" pitchFamily="34" charset="0"/>
                <a:cs typeface="Times New Roman" panose="02020603050405020304" pitchFamily="18" charset="0"/>
                <a:hlinkClick r:id="rId2"/>
              </a:rPr>
              <a:t>pastorallead@williamgilbertend.derbyshire.sch.uk</a:t>
            </a:r>
            <a:r>
              <a:rPr lang="en-GB" sz="1000" dirty="0">
                <a:latin typeface="Gill Sans MT" panose="020B0502020104020203"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b="1" dirty="0">
                <a:solidFill>
                  <a:srgbClr val="4472C4"/>
                </a:solidFill>
                <a:latin typeface="Gill Sans MT" panose="020B0502020104020203" pitchFamily="34" charset="0"/>
                <a:ea typeface="Arial" panose="020B0604020202020204" pitchFamily="34" charset="0"/>
                <a:cs typeface="Times New Roman" panose="02020603050405020304" pitchFamily="18" charset="0"/>
              </a:rPr>
              <a:t>Our</a:t>
            </a:r>
            <a:r>
              <a:rPr lang="en-GB" sz="1200" b="1" dirty="0">
                <a:solidFill>
                  <a:srgbClr val="4472C4"/>
                </a:solidFill>
                <a:effectLst/>
                <a:latin typeface="Gill Sans MT" panose="020B0502020104020203" pitchFamily="34" charset="0"/>
                <a:ea typeface="Arial" panose="020B0604020202020204" pitchFamily="34" charset="0"/>
                <a:cs typeface="Times New Roman" panose="02020603050405020304" pitchFamily="18" charset="0"/>
              </a:rPr>
              <a:t> Safeguarding Curriculum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a:t>
            </a:r>
            <a:r>
              <a:rPr lang="en-GB" sz="10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Keeping Children Safe in Education 2023’(KCSIE)</a:t>
            </a:r>
            <a:r>
              <a:rPr lang="en-GB" sz="1000" dirty="0">
                <a:solidFill>
                  <a:srgbClr val="000000"/>
                </a:solidFill>
                <a:effectLst/>
                <a:latin typeface="Gill Sans MT" panose="020B0502020104020203" pitchFamily="34" charset="0"/>
                <a:ea typeface="Arial" panose="020B0604020202020204" pitchFamily="34" charset="0"/>
                <a:cs typeface="Times New Roman" panose="02020603050405020304" pitchFamily="18" charset="0"/>
              </a:rPr>
              <a:t> reminds us that safeguarding and promoting the welfare of children is everyone’s responsibility. Everyone who comes into contact with children and their families has a role to play. This means that they should always consider what is in the best interests of the child. At WGES we believe that it is vital for our children to have opportunities to learn how to stay safe both in and outside of school—learning </a:t>
            </a:r>
            <a:r>
              <a:rPr lang="en-GB" sz="1000" dirty="0">
                <a:solidFill>
                  <a:srgbClr val="000000"/>
                </a:solidFill>
                <a:latin typeface="Gill Sans MT" panose="020B0502020104020203" pitchFamily="34" charset="0"/>
                <a:ea typeface="Arial" panose="020B0604020202020204" pitchFamily="34" charset="0"/>
                <a:cs typeface="Times New Roman" panose="02020603050405020304" pitchFamily="18" charset="0"/>
              </a:rPr>
              <a:t>which </a:t>
            </a:r>
            <a:r>
              <a:rPr lang="en-GB" sz="1000" dirty="0">
                <a:solidFill>
                  <a:srgbClr val="000000"/>
                </a:solidFill>
                <a:effectLst/>
                <a:latin typeface="Gill Sans MT" panose="020B0502020104020203" pitchFamily="34" charset="0"/>
                <a:ea typeface="Arial" panose="020B0604020202020204" pitchFamily="34" charset="0"/>
                <a:cs typeface="Times New Roman" panose="02020603050405020304" pitchFamily="18" charset="0"/>
              </a:rPr>
              <a:t>comes from parents and  staff at WGES. Safeguarding awareness and understanding of issues including, but not limited to, children missing from education, child sexual exploitation, bullying, domestic abuse, discrimination, inequality, drugs &amp; alcohol abuse, faith abuse, forced marriage, gender violence, radicalisation, mental health and trafficking - all start with the knowledge and skills we introduce at school. </a:t>
            </a:r>
          </a:p>
        </p:txBody>
      </p:sp>
      <p:sp>
        <p:nvSpPr>
          <p:cNvPr id="8" name="Rectangle 7">
            <a:extLst>
              <a:ext uri="{FF2B5EF4-FFF2-40B4-BE49-F238E27FC236}">
                <a16:creationId xmlns:a16="http://schemas.microsoft.com/office/drawing/2014/main" id="{302A6DF4-8ABB-212D-CA53-4722475AAA05}"/>
              </a:ext>
            </a:extLst>
          </p:cNvPr>
          <p:cNvSpPr/>
          <p:nvPr/>
        </p:nvSpPr>
        <p:spPr>
          <a:xfrm>
            <a:off x="1" y="0"/>
            <a:ext cx="6857999" cy="13335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Issue </a:t>
            </a:r>
            <a:r>
              <a:rPr lang="en-GB" sz="1100" b="1" dirty="0">
                <a:latin typeface="Gill Sans MT" panose="020B0502020104020203" pitchFamily="34" charset="0"/>
                <a:ea typeface="Calibri" panose="020F0502020204030204" pitchFamily="34" charset="0"/>
                <a:cs typeface="Times New Roman" panose="02020603050405020304" pitchFamily="18" charset="0"/>
              </a:rPr>
              <a:t>9</a:t>
            </a: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		  								   	          Septemb</a:t>
            </a:r>
            <a:r>
              <a:rPr lang="en-GB" sz="1100" b="1" dirty="0">
                <a:latin typeface="Gill Sans MT" panose="020B0502020104020203" pitchFamily="34" charset="0"/>
                <a:ea typeface="Calibri" panose="020F0502020204030204" pitchFamily="34" charset="0"/>
                <a:cs typeface="Times New Roman" panose="02020603050405020304" pitchFamily="18" charset="0"/>
              </a:rPr>
              <a:t>er </a:t>
            </a: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2023</a:t>
            </a:r>
            <a:endParaRPr lang="en-GB" sz="1100" b="1" dirty="0">
              <a:latin typeface="Gill Sans MT" panose="020B0502020104020203" pitchFamily="34" charset="0"/>
              <a:ea typeface="Calibri" panose="020F0502020204030204" pitchFamily="34" charset="0"/>
              <a:cs typeface="Times New Roman" panose="02020603050405020304" pitchFamily="18" charset="0"/>
            </a:endParaRPr>
          </a:p>
          <a:p>
            <a:pPr algn="ctr">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        William Gilbert Endowed C of E Primary School and Nursery</a:t>
            </a:r>
            <a:endParaRPr lang="en-GB" sz="1100" dirty="0">
              <a:effectLst/>
              <a:ea typeface="Calibri" panose="020F0502020204030204" pitchFamily="34" charset="0"/>
              <a:cs typeface="Times New Roman" panose="02020603050405020304" pitchFamily="18" charset="0"/>
            </a:endParaRPr>
          </a:p>
          <a:p>
            <a:pPr algn="ctr">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  			         www.williamgilbertend.derbyshire.sch.uk				</a:t>
            </a:r>
            <a:r>
              <a:rPr lang="en-GB" sz="2000" b="1" dirty="0">
                <a:effectLst/>
                <a:latin typeface="Gill Sans MT" panose="020B0502020104020203" pitchFamily="34" charset="0"/>
                <a:ea typeface="Calibri" panose="020F0502020204030204" pitchFamily="34" charset="0"/>
                <a:cs typeface="Times New Roman" panose="02020603050405020304" pitchFamily="18" charset="0"/>
              </a:rPr>
              <a:t>Safeguarding and Child Protection</a:t>
            </a:r>
            <a:endParaRPr lang="en-GB" sz="105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400" b="1" dirty="0">
                <a:effectLst/>
                <a:latin typeface="Gill Sans MT" panose="020B0502020104020203" pitchFamily="34" charset="0"/>
                <a:ea typeface="Calibri" panose="020F0502020204030204" pitchFamily="34" charset="0"/>
                <a:cs typeface="Times New Roman" panose="02020603050405020304" pitchFamily="18" charset="0"/>
              </a:rPr>
              <a:t>at William Gilbert School </a:t>
            </a:r>
            <a:endParaRPr lang="en-GB" sz="1050" dirty="0">
              <a:effectLst/>
              <a:ea typeface="Calibri" panose="020F0502020204030204" pitchFamily="34" charset="0"/>
              <a:cs typeface="Times New Roman" panose="02020603050405020304" pitchFamily="18" charset="0"/>
            </a:endParaRPr>
          </a:p>
        </p:txBody>
      </p:sp>
      <p:pic>
        <p:nvPicPr>
          <p:cNvPr id="9" name="Picture 8" descr="A picture containing icon&#10;&#10;Description automatically generated">
            <a:extLst>
              <a:ext uri="{FF2B5EF4-FFF2-40B4-BE49-F238E27FC236}">
                <a16:creationId xmlns:a16="http://schemas.microsoft.com/office/drawing/2014/main" id="{0C69539C-6C8B-99AA-323D-C704D0DF5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22" y="253886"/>
            <a:ext cx="622935" cy="985520"/>
          </a:xfrm>
          <a:prstGeom prst="rect">
            <a:avLst/>
          </a:prstGeom>
        </p:spPr>
      </p:pic>
      <p:sp>
        <p:nvSpPr>
          <p:cNvPr id="10" name="AutoShape 14">
            <a:extLst>
              <a:ext uri="{FF2B5EF4-FFF2-40B4-BE49-F238E27FC236}">
                <a16:creationId xmlns:a16="http://schemas.microsoft.com/office/drawing/2014/main" id="{CB3C87A4-C80D-D834-9401-0D9A7FA616EE}"/>
              </a:ext>
            </a:extLst>
          </p:cNvPr>
          <p:cNvSpPr>
            <a:spLocks noChangeArrowheads="1"/>
          </p:cNvSpPr>
          <p:nvPr/>
        </p:nvSpPr>
        <p:spPr bwMode="auto">
          <a:xfrm>
            <a:off x="4947919" y="1333500"/>
            <a:ext cx="1910080" cy="8572500"/>
          </a:xfrm>
          <a:prstGeom prst="rect">
            <a:avLst/>
          </a:prstGeom>
          <a:solidFill>
            <a:schemeClr val="tx2">
              <a:lumMod val="20000"/>
              <a:lumOff val="80000"/>
              <a:alpha val="34902"/>
            </a:schemeClr>
          </a:solidFill>
          <a:ln w="38100">
            <a:solidFill>
              <a:srgbClr val="002060"/>
            </a:solidFill>
          </a:ln>
        </p:spPr>
        <p:txBody>
          <a:bodyPr rot="0" vert="horz" wrap="square" lIns="36000" tIns="72000" rIns="36000" bIns="72000" anchor="t" anchorCtr="0" upright="1">
            <a:noAutofit/>
          </a:bodyPr>
          <a:lstStyle/>
          <a:p>
            <a:pPr algn="ctr">
              <a:lnSpc>
                <a:spcPct val="107000"/>
              </a:lnSpc>
              <a:spcAft>
                <a:spcPts val="1200"/>
              </a:spcAft>
            </a:pPr>
            <a:r>
              <a:rPr lang="en-GB" sz="105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DSL</a:t>
            </a:r>
            <a:r>
              <a:rPr lang="en-GB" sz="900" dirty="0">
                <a:effectLst/>
                <a:latin typeface="Gill Sans MT" panose="020B0502020104020203" pitchFamily="34" charset="0"/>
                <a:ea typeface="Arial" panose="020B0604020202020204" pitchFamily="34" charset="0"/>
                <a:cs typeface="Times New Roman" panose="02020603050405020304" pitchFamily="18" charset="0"/>
              </a:rPr>
              <a:t>: Designated Safeguarding Lead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01600">
              <a:lnSpc>
                <a:spcPct val="92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PREVENT</a:t>
            </a:r>
            <a:r>
              <a:rPr lang="en-GB" sz="900" dirty="0">
                <a:effectLst/>
                <a:latin typeface="Gill Sans MT" panose="020B0502020104020203" pitchFamily="34" charset="0"/>
                <a:ea typeface="Arial" panose="020B0604020202020204" pitchFamily="34" charset="0"/>
                <a:cs typeface="Times New Roman" panose="02020603050405020304" pitchFamily="18" charset="0"/>
              </a:rPr>
              <a:t>: Part of the Governments Counter Terrorism Strategy to stop people being drawn into extremism</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38100">
              <a:lnSpc>
                <a:spcPct val="92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LADO</a:t>
            </a:r>
            <a:r>
              <a:rPr lang="en-GB" sz="900" dirty="0">
                <a:effectLst/>
                <a:latin typeface="Gill Sans MT" panose="020B0502020104020203" pitchFamily="34" charset="0"/>
                <a:ea typeface="Arial" panose="020B0604020202020204" pitchFamily="34" charset="0"/>
                <a:cs typeface="Times New Roman" panose="02020603050405020304" pitchFamily="18" charset="0"/>
              </a:rPr>
              <a:t>: Local Authority Designated Officer - who deals with position of trust safeguarding issues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65100">
              <a:lnSpc>
                <a:spcPct val="94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CEOP</a:t>
            </a:r>
            <a:r>
              <a:rPr lang="en-GB" sz="900" dirty="0">
                <a:effectLst/>
                <a:latin typeface="Gill Sans MT" panose="020B0502020104020203" pitchFamily="34" charset="0"/>
                <a:ea typeface="Arial" panose="020B0604020202020204" pitchFamily="34" charset="0"/>
                <a:cs typeface="Times New Roman" panose="02020603050405020304" pitchFamily="18" charset="0"/>
              </a:rPr>
              <a:t>: Child Exploitation and Online Protection Centre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National Online Safety</a:t>
            </a:r>
            <a:r>
              <a:rPr lang="en-GB" sz="900" dirty="0">
                <a:effectLst/>
                <a:latin typeface="Gill Sans MT" panose="020B0502020104020203" pitchFamily="34" charset="0"/>
                <a:ea typeface="Arial" panose="020B0604020202020204" pitchFamily="34" charset="0"/>
                <a:cs typeface="Times New Roman" panose="02020603050405020304" pitchFamily="18" charset="0"/>
              </a:rPr>
              <a:t> -Online training and support for families about all things online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38100">
              <a:lnSpc>
                <a:spcPct val="91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KCSIE</a:t>
            </a:r>
            <a:r>
              <a:rPr lang="en-GB" sz="900" dirty="0">
                <a:effectLst/>
                <a:latin typeface="Gill Sans MT" panose="020B0502020104020203" pitchFamily="34" charset="0"/>
                <a:ea typeface="Arial" panose="020B0604020202020204" pitchFamily="34" charset="0"/>
                <a:cs typeface="Times New Roman" panose="02020603050405020304" pitchFamily="18" charset="0"/>
              </a:rPr>
              <a:t>: Keeping Children Safe in Education (available on the school web pages)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12700">
              <a:lnSpc>
                <a:spcPct val="107000"/>
              </a:lnSpc>
              <a:spcAft>
                <a:spcPts val="800"/>
              </a:spcAft>
            </a:pPr>
            <a:r>
              <a:rPr lang="en-GB" sz="1100" b="1" dirty="0">
                <a:effectLst/>
                <a:latin typeface="Gill Sans MT" panose="020B0502020104020203" pitchFamily="34" charset="0"/>
                <a:ea typeface="Arial" panose="020B0604020202020204" pitchFamily="34" charset="0"/>
                <a:cs typeface="Times New Roman" panose="02020603050405020304" pitchFamily="18" charset="0"/>
              </a:rPr>
              <a:t>Who’s Who at WGES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a:t>
            </a:r>
            <a:r>
              <a:rPr lang="en-GB" sz="10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rPr>
              <a:t>E H Britten</a:t>
            </a: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 Senior DSL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241300">
              <a:lnSpc>
                <a:spcPts val="1025"/>
              </a:lnSpc>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a:t>
            </a:r>
            <a:r>
              <a:rPr lang="en-GB" sz="10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rPr>
              <a:t>Z</a:t>
            </a: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Kibble - Deputy DSL</a:t>
            </a:r>
          </a:p>
          <a:p>
            <a:pPr marL="342900" lvl="0" indent="-342900">
              <a:lnSpc>
                <a:spcPts val="1025"/>
              </a:lnSpc>
              <a:buFont typeface="Symbol" panose="05050102010706020507" pitchFamily="18" charset="2"/>
              <a:buChar char=""/>
            </a:pPr>
            <a:endParaRPr lang="en-GB" sz="1000"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a:t>
            </a:r>
            <a:r>
              <a:rPr lang="en-GB" sz="10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rPr>
              <a:t>A Aston</a:t>
            </a: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 DSL and pastoral wellbeing lead.</a:t>
            </a:r>
          </a:p>
          <a:p>
            <a:pPr marL="342900" lvl="0" indent="-342900">
              <a:lnSpc>
                <a:spcPts val="1025"/>
              </a:lnSpc>
              <a:buFont typeface="Symbol" panose="05050102010706020507" pitchFamily="18" charset="2"/>
              <a:buChar char=""/>
            </a:pPr>
            <a:endParaRPr lang="en-GB" sz="10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S Owen –  DSL and mental health first aider</a:t>
            </a:r>
          </a:p>
          <a:p>
            <a:pPr lvl="0">
              <a:lnSpc>
                <a:spcPts val="1025"/>
              </a:lnSpc>
            </a:pPr>
            <a:endPar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rPr>
              <a:t>Mrs R Manners – DSL and SBM</a:t>
            </a:r>
            <a:endPar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025"/>
              </a:lnSpc>
              <a:buFont typeface="Symbol" panose="05050102010706020507" pitchFamily="18" charset="2"/>
              <a:buChar char=""/>
            </a:pPr>
            <a:endParaRPr lang="en-GB" sz="1000"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latin typeface="Gill Sans MT" panose="020B0502020104020203" pitchFamily="34" charset="0"/>
                <a:ea typeface="Calibri" panose="020F0502020204030204" pitchFamily="34" charset="0"/>
                <a:cs typeface="Times New Roman" panose="02020603050405020304" pitchFamily="18" charset="0"/>
              </a:rPr>
              <a:t>Dr N </a:t>
            </a:r>
            <a:r>
              <a:rPr lang="en-GB" sz="1000" dirty="0" err="1">
                <a:solidFill>
                  <a:srgbClr val="4472C4"/>
                </a:solidFill>
                <a:latin typeface="Gill Sans MT" panose="020B0502020104020203" pitchFamily="34" charset="0"/>
                <a:ea typeface="Calibri" panose="020F0502020204030204" pitchFamily="34" charset="0"/>
                <a:cs typeface="Times New Roman" panose="02020603050405020304" pitchFamily="18" charset="0"/>
              </a:rPr>
              <a:t>Ruggins</a:t>
            </a:r>
            <a:r>
              <a:rPr lang="en-GB" sz="1000" dirty="0">
                <a:solidFill>
                  <a:srgbClr val="4472C4"/>
                </a:solidFill>
                <a:latin typeface="Gill Sans MT" panose="020B0502020104020203" pitchFamily="34" charset="0"/>
                <a:ea typeface="Calibri" panose="020F0502020204030204" pitchFamily="34" charset="0"/>
                <a:cs typeface="Times New Roman" panose="02020603050405020304" pitchFamily="18" charset="0"/>
              </a:rPr>
              <a:t> – Safeguarding Governor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Miss K Whiting –Mental Health First Aider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spcAft>
                <a:spcPts val="800"/>
              </a:spcAft>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E Davies –  SENCO</a:t>
            </a:r>
            <a:endParaRPr lang="en-GB" sz="105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en-GB" sz="900" b="1" dirty="0">
                <a:solidFill>
                  <a:srgbClr val="808080"/>
                </a:solidFill>
                <a:effectLst/>
                <a:latin typeface="Gill Sans MT" panose="020B0502020104020203" pitchFamily="34" charset="0"/>
                <a:ea typeface="Calibri" panose="020F0502020204030204" pitchFamily="34" charset="0"/>
                <a:cs typeface="Times New Roman" panose="02020603050405020304" pitchFamily="18" charset="0"/>
              </a:rPr>
              <a:t>Designated Safeguarding Leads can be accessed via our safeguarding email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b="1" u="sng"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hlinkClick r:id="rId4"/>
              </a:rPr>
              <a:t>safeguarding@williamgilbertend.derbyshire.sch.uk</a:t>
            </a:r>
            <a:r>
              <a:rPr lang="en-GB" sz="105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700" b="1" dirty="0">
                <a:effectLst/>
                <a:latin typeface="Gill Sans MT" panose="020B0502020104020203" pitchFamily="34" charset="0"/>
                <a:ea typeface="Calibri" panose="020F0502020204030204" pitchFamily="34" charset="0"/>
                <a:cs typeface="Times New Roman" panose="02020603050405020304" pitchFamily="18" charset="0"/>
              </a:rPr>
              <a:t>If you believe that a child or an adult is at immediate risk of harm and in need of protection then you should call the Police - 999, straight away.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700" b="1" dirty="0">
                <a:effectLst/>
                <a:latin typeface="Gill Sans MT" panose="020B0502020104020203" pitchFamily="34" charset="0"/>
                <a:ea typeface="Calibri" panose="020F0502020204030204" pitchFamily="34" charset="0"/>
                <a:cs typeface="Times New Roman" panose="02020603050405020304" pitchFamily="18" charset="0"/>
              </a:rPr>
              <a:t>Alternatively if you want advice from the Police and the child or adult is not in immediate need of protection, you can call the Police on the telephone </a:t>
            </a:r>
            <a:r>
              <a:rPr lang="en-GB" sz="800" b="1" dirty="0">
                <a:effectLst/>
                <a:latin typeface="Gill Sans MT" panose="020B0502020104020203" pitchFamily="34" charset="0"/>
                <a:ea typeface="Calibri" panose="020F0502020204030204" pitchFamily="34" charset="0"/>
                <a:cs typeface="Times New Roman" panose="02020603050405020304" pitchFamily="18" charset="0"/>
              </a:rPr>
              <a:t>number 101.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9FAD662-4192-6D89-33C0-A1ACFABB9679}"/>
              </a:ext>
            </a:extLst>
          </p:cNvPr>
          <p:cNvSpPr txBox="1"/>
          <p:nvPr/>
        </p:nvSpPr>
        <p:spPr>
          <a:xfrm>
            <a:off x="65157" y="7870983"/>
            <a:ext cx="4548010" cy="1867306"/>
          </a:xfrm>
          <a:prstGeom prst="rect">
            <a:avLst/>
          </a:prstGeom>
          <a:noFill/>
        </p:spPr>
        <p:txBody>
          <a:bodyPr wrap="square" numCol="1" rtlCol="0">
            <a:spAutoFit/>
          </a:bodyPr>
          <a:lstStyle/>
          <a:p>
            <a:pPr>
              <a:lnSpc>
                <a:spcPct val="107000"/>
              </a:lnSpc>
            </a:pPr>
            <a:r>
              <a:rPr lang="en-GB" sz="1050" b="1" dirty="0">
                <a:solidFill>
                  <a:srgbClr val="FF0000"/>
                </a:solidFill>
                <a:effectLst/>
                <a:latin typeface="Gill Sans MT" panose="020B0502020104020203" pitchFamily="34" charset="0"/>
                <a:ea typeface="Arial" panose="020B0604020202020204" pitchFamily="34" charset="0"/>
                <a:cs typeface="Times New Roman" panose="02020603050405020304" pitchFamily="18" charset="0"/>
              </a:rPr>
              <a:t>Here are some examples coming this term that you can discuss with your child</a:t>
            </a: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Weekly Safeguarding Awareness Assemblies covering the following topics this term –Who is a trusted adult at school and home; How to stay safe on the playground; NSPCC speak out to stay safe; </a:t>
            </a:r>
            <a:r>
              <a:rPr lang="en-GB" sz="900" dirty="0">
                <a:solidFill>
                  <a:srgbClr val="0070C0"/>
                </a:solidFill>
                <a:latin typeface="Gill Sans MT" panose="020B0502020104020203" pitchFamily="34" charset="0"/>
                <a:ea typeface="Arial" panose="020B0604020202020204" pitchFamily="34" charset="0"/>
                <a:cs typeface="Times New Roman" panose="02020603050405020304" pitchFamily="18" charset="0"/>
              </a:rPr>
              <a:t>O</a:t>
            </a: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nline safety; World mental health day, Child-on-child abuse</a:t>
            </a: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Religious Education lessons reinforce messages of tolerance and respect for others. Opportunities to learn about other faiths and visit places of worship.</a:t>
            </a:r>
            <a:endParaRPr lang="en-GB" sz="900" dirty="0">
              <a:latin typeface="Calibri" panose="020F0502020204030204" pitchFamily="34" charset="0"/>
              <a:ea typeface="Arial" panose="020B06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RSHE lessons – see knowledge mats on the school website for year group information</a:t>
            </a:r>
            <a:endParaRPr lang="en-GB" sz="900" dirty="0">
              <a:latin typeface="Calibri" panose="020F0502020204030204" pitchFamily="34" charset="0"/>
              <a:ea typeface="Arial" panose="020B06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Links with the NSPCC initiatives through workshops, assemblies and lessons</a:t>
            </a:r>
            <a:endParaRPr lang="en-GB" sz="900" dirty="0">
              <a:latin typeface="Calibri" panose="020F0502020204030204" pitchFamily="34" charset="0"/>
              <a:ea typeface="Arial" panose="020B06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GB" sz="900" dirty="0" err="1">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Balanceability</a:t>
            </a: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 and </a:t>
            </a:r>
            <a:r>
              <a:rPr lang="en-GB" sz="900" dirty="0" err="1">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Bikeability</a:t>
            </a: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 training </a:t>
            </a:r>
          </a:p>
          <a:p>
            <a:pPr marL="171450" lvl="0" indent="-171450">
              <a:lnSpc>
                <a:spcPct val="88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Engagement with charities that broaden pupils' awareness, understanding and worldview</a:t>
            </a:r>
            <a:endParaRPr lang="en-GB" sz="900" dirty="0">
              <a:latin typeface="Gill Sans MT" panose="020B0502020104020203" pitchFamily="34" charset="0"/>
              <a:ea typeface="Arial" panose="020B0604020202020204" pitchFamily="34" charset="0"/>
              <a:cs typeface="Times New Roman" panose="02020603050405020304" pitchFamily="18" charset="0"/>
            </a:endParaRPr>
          </a:p>
          <a:p>
            <a:pPr marL="171450" lvl="0" indent="-171450">
              <a:lnSpc>
                <a:spcPct val="88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Behaviour policy and practice in school under the ‘Golden Rules’ </a:t>
            </a:r>
            <a:endParaRPr lang="en-GB" sz="900" dirty="0">
              <a:latin typeface="Gill Sans MT" panose="020B0502020104020203"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0732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40AA4712-F96D-4E0B-AD36-B818BC95550E}"/>
              </a:ext>
            </a:extLst>
          </p:cNvPr>
          <p:cNvSpPr>
            <a:spLocks noGrp="1" noRot="1" noMove="1" noResize="1" noEditPoints="1" noAdjustHandles="1" noChangeArrowheads="1" noChangeShapeType="1"/>
          </p:cNvSpPr>
          <p:nvPr/>
        </p:nvSpPr>
        <p:spPr bwMode="auto">
          <a:xfrm>
            <a:off x="0" y="325272"/>
            <a:ext cx="1858316" cy="958072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p>
          <a:p>
            <a:pPr>
              <a:lnSpc>
                <a:spcPct val="107000"/>
              </a:lnSpc>
              <a:spcAft>
                <a:spcPts val="12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Sexual Violence:</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Incidents such as rape, assault by penetration and sexual assault.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Sexual Harassment:</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sexual comments, remarks, jokes and online sexual harassment, which may be stand-alone or part of a broader pattern of abuse.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Sexting:</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also known as ‘youth-produced sexual imagery’ </a:t>
            </a:r>
          </a:p>
          <a:p>
            <a:pPr marR="12700">
              <a:lnSpc>
                <a:spcPct val="92000"/>
              </a:lnSpc>
              <a:spcAft>
                <a:spcPts val="800"/>
              </a:spcAft>
            </a:pPr>
            <a:r>
              <a:rPr lang="en-GB" sz="1000" b="1" dirty="0">
                <a:latin typeface="Gill Sans MT" panose="020B0502020104020203" pitchFamily="34" charset="0"/>
                <a:ea typeface="Calibri" panose="020F0502020204030204" pitchFamily="34" charset="0"/>
                <a:cs typeface="Times New Roman" panose="02020603050405020304" pitchFamily="18" charset="0"/>
              </a:rPr>
              <a:t>Sexual abuse:</a:t>
            </a:r>
            <a:r>
              <a:rPr lang="en-GB" sz="1000" dirty="0">
                <a:latin typeface="Gill Sans MT" panose="020B0502020104020203" pitchFamily="34" charset="0"/>
                <a:ea typeface="Calibri" panose="020F0502020204030204" pitchFamily="34" charset="0"/>
                <a:cs typeface="Times New Roman" panose="02020603050405020304" pitchFamily="18" charset="0"/>
              </a:rPr>
              <a:t> being persuaded or forced into undesired sexual activity </a:t>
            </a:r>
          </a:p>
          <a:p>
            <a:pPr marR="12700">
              <a:lnSpc>
                <a:spcPct val="92000"/>
              </a:lnSpc>
              <a:spcAft>
                <a:spcPts val="800"/>
              </a:spcAft>
            </a:pPr>
            <a:r>
              <a:rPr lang="en-GB" sz="1000" b="1" dirty="0">
                <a:effectLst/>
                <a:latin typeface="Gill Sans MT" panose="020B0502020104020203" pitchFamily="34" charset="0"/>
                <a:ea typeface="Calibri" panose="020F0502020204030204" pitchFamily="34" charset="0"/>
                <a:cs typeface="Times New Roman" panose="02020603050405020304" pitchFamily="18" charset="0"/>
              </a:rPr>
              <a:t>Misogyny</a:t>
            </a:r>
            <a:r>
              <a:rPr lang="en-GB" sz="1000" b="1" dirty="0">
                <a:latin typeface="Gill Sans MT" panose="020B0502020104020203" pitchFamily="34" charset="0"/>
                <a:ea typeface="Calibri" panose="020F0502020204030204" pitchFamily="34" charset="0"/>
                <a:cs typeface="Times New Roman" panose="02020603050405020304" pitchFamily="18" charset="0"/>
              </a:rPr>
              <a:t>: </a:t>
            </a:r>
            <a:r>
              <a:rPr lang="en-GB" sz="1000" dirty="0">
                <a:latin typeface="Gill Sans MT" panose="020B0502020104020203" pitchFamily="34" charset="0"/>
                <a:ea typeface="Calibri" panose="020F0502020204030204" pitchFamily="34" charset="0"/>
                <a:cs typeface="Times New Roman" panose="02020603050405020304" pitchFamily="18" charset="0"/>
              </a:rPr>
              <a:t>Feelings of hating women or the belief that men are better than woman.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Safeguarding Information at WGES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including important documents and contact details.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9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2"/>
              </a:rPr>
              <a:t>www.williamgilbertend.derbyshire.sch.uk</a:t>
            </a:r>
            <a:r>
              <a:rPr lang="en-GB" sz="9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Scan the QR code below to take you to </a:t>
            </a:r>
            <a:r>
              <a:rPr lang="en-GB" sz="9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our safeguarding page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400"/>
              </a:spcBef>
              <a:spcAft>
                <a:spcPts val="1200"/>
              </a:spcAft>
            </a:pPr>
            <a:r>
              <a:rPr lang="en-GB" sz="1200" b="1"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5A8A5C6-45AC-B695-F4A7-5419CE66A8B9}"/>
              </a:ext>
            </a:extLst>
          </p:cNvPr>
          <p:cNvSpPr>
            <a:spLocks noGrp="1" noRot="1" noMove="1" noResize="1" noEditPoints="1" noAdjustHandles="1" noChangeArrowheads="1" noChangeShapeType="1"/>
          </p:cNvSpPr>
          <p:nvPr/>
        </p:nvSpPr>
        <p:spPr>
          <a:xfrm>
            <a:off x="-7620" y="-41441"/>
            <a:ext cx="1865936" cy="17500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 name="Picture 3" descr="A picture containing icon&#10;&#10;Description automatically generated">
            <a:extLst>
              <a:ext uri="{FF2B5EF4-FFF2-40B4-BE49-F238E27FC236}">
                <a16:creationId xmlns:a16="http://schemas.microsoft.com/office/drawing/2014/main" id="{5DE15174-7C2A-B4F9-FB74-9A147082FAB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544512" y="189547"/>
            <a:ext cx="866775" cy="1370965"/>
          </a:xfrm>
          <a:prstGeom prst="rect">
            <a:avLst/>
          </a:prstGeom>
        </p:spPr>
      </p:pic>
      <p:pic>
        <p:nvPicPr>
          <p:cNvPr id="5" name="Picture 4" descr="Qr code&#10;&#10;Description automatically generated">
            <a:extLst>
              <a:ext uri="{FF2B5EF4-FFF2-40B4-BE49-F238E27FC236}">
                <a16:creationId xmlns:a16="http://schemas.microsoft.com/office/drawing/2014/main" id="{65CD740B-4A35-E725-9FD8-24A1E82B4A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192" y="7676994"/>
            <a:ext cx="1029095" cy="1029095"/>
          </a:xfrm>
          <a:prstGeom prst="rect">
            <a:avLst/>
          </a:prstGeom>
          <a:noFill/>
          <a:ln>
            <a:noFill/>
          </a:ln>
        </p:spPr>
      </p:pic>
      <p:sp>
        <p:nvSpPr>
          <p:cNvPr id="7" name="Text Box 10">
            <a:extLst>
              <a:ext uri="{FF2B5EF4-FFF2-40B4-BE49-F238E27FC236}">
                <a16:creationId xmlns:a16="http://schemas.microsoft.com/office/drawing/2014/main" id="{A915999E-7A41-7C5B-C02D-F219BB64FBE2}"/>
              </a:ext>
            </a:extLst>
          </p:cNvPr>
          <p:cNvSpPr txBox="1">
            <a:spLocks/>
          </p:cNvSpPr>
          <p:nvPr/>
        </p:nvSpPr>
        <p:spPr>
          <a:xfrm>
            <a:off x="1988822" y="-1"/>
            <a:ext cx="4749802" cy="970597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GB" sz="14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b="1" dirty="0">
              <a:solidFill>
                <a:srgbClr val="4472C4"/>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What are the signs of child abuse?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NSPCC</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The signs of child abuse aren't always obvious, and a child might not feel able to tell anyone what's happening to them. Sometimes, children don't even realise that what is happening to them, is abuse.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R="114300">
              <a:lnSpc>
                <a:spcPct val="107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There are different types of child abuse and the signs that a child is being abused may depend on the type. For example, the signs that a child is being neglected may be different from the signs that a child is being abused sexually.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R="114300">
              <a:lnSpc>
                <a:spcPct val="107000"/>
              </a:lnSpc>
              <a:spcAft>
                <a:spcPts val="800"/>
              </a:spcAft>
            </a:pPr>
            <a:r>
              <a:rPr lang="en-GB" sz="1000" b="1" u="sng" dirty="0">
                <a:effectLst/>
                <a:latin typeface="Gill Sans MT" panose="020B0502020104020203" pitchFamily="34" charset="0"/>
                <a:ea typeface="Arial" panose="020B0604020202020204" pitchFamily="34" charset="0"/>
                <a:cs typeface="Times New Roman" panose="02020603050405020304" pitchFamily="18" charset="0"/>
              </a:rPr>
              <a:t>Common Signs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R="114300">
              <a:lnSpc>
                <a:spcPct val="107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Some common signs that there may be something concerning happening in a child’s life include: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unexplained changes in behaviour or personality</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becoming withdrawn</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seeming anxious</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becoming uncharacteristically aggressive</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lacks social skills and has few friends if any</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poor bond or relationship with a parent</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knowledge of adult issues inappropriate for their age</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running away or going missing</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spcAft>
                <a:spcPts val="800"/>
              </a:spcAft>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always choosing to wear clothes which cover their body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R="317500">
              <a:lnSpc>
                <a:spcPct val="93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These signs don’t necessarily mean that a child is being abused, there could be other things happening in their life which are affecting their behaviour – but we can help you to assess the situation.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90500">
              <a:lnSpc>
                <a:spcPct val="94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You may also notice some concerning behaviour from adults who you know have children in their care, which makes you concerned for the child/ children’s safety and wellbeing.</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5"/>
              </a:rPr>
              <a:t>https://www.nspcc.org.uk/what-is-child-abuse/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7000"/>
              </a:lnSpc>
              <a:spcAft>
                <a:spcPts val="800"/>
              </a:spcAft>
            </a:pPr>
            <a:r>
              <a:rPr lang="en-GB" sz="9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6"/>
              </a:rPr>
              <a:t>https://www.nspcc.org.uk/what-is-child-abuse/types-of-abuse/</a:t>
            </a:r>
            <a:endParaRPr lang="en-GB" sz="12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16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Sexual Harassment in Schools</a:t>
            </a:r>
            <a:endParaRPr lang="en-GB" sz="1050" b="0" i="0" u="none" strike="noStrike" baseline="0" dirty="0">
              <a:solidFill>
                <a:srgbClr val="000000"/>
              </a:solidFill>
              <a:latin typeface="Gill Sans MT" panose="020B0502020104020203" pitchFamily="34" charset="0"/>
            </a:endParaRPr>
          </a:p>
          <a:p>
            <a:r>
              <a:rPr lang="en-GB" sz="1050" b="1" i="0" u="none" strike="noStrike" baseline="0" dirty="0">
                <a:solidFill>
                  <a:srgbClr val="0070C0"/>
                </a:solidFill>
                <a:latin typeface="Gill Sans MT" panose="020B0502020104020203" pitchFamily="34" charset="0"/>
              </a:rPr>
              <a:t>What is Sexual Harassment? </a:t>
            </a:r>
            <a:endParaRPr lang="en-GB" sz="1050" b="0" i="0" u="none" strike="noStrike" baseline="0" dirty="0">
              <a:solidFill>
                <a:srgbClr val="0070C0"/>
              </a:solidFill>
              <a:latin typeface="Gill Sans MT" panose="020B0502020104020203" pitchFamily="34" charset="0"/>
            </a:endParaRPr>
          </a:p>
          <a:p>
            <a:r>
              <a:rPr lang="en-GB" sz="1050" b="0" i="0" u="none" strike="noStrike" baseline="0" dirty="0">
                <a:solidFill>
                  <a:srgbClr val="000000"/>
                </a:solidFill>
                <a:latin typeface="Gill Sans MT" panose="020B0502020104020203" pitchFamily="34" charset="0"/>
              </a:rPr>
              <a:t>Sexual harassment in general is any unwanted sexual attention online and offline that can cause physical, emotional/mental, psychological or economic harm to the victim. </a:t>
            </a:r>
          </a:p>
          <a:p>
            <a:r>
              <a:rPr lang="en-GB" sz="1050" b="1" i="0" u="none" strike="noStrike" baseline="0" dirty="0">
                <a:solidFill>
                  <a:srgbClr val="0070C0"/>
                </a:solidFill>
                <a:latin typeface="Gill Sans MT" panose="020B0502020104020203" pitchFamily="34" charset="0"/>
              </a:rPr>
              <a:t>Can this happen in Primary School? </a:t>
            </a:r>
            <a:endParaRPr lang="en-GB" sz="1050" b="0" i="0" u="none" strike="noStrike" baseline="0" dirty="0">
              <a:solidFill>
                <a:srgbClr val="0070C0"/>
              </a:solidFill>
              <a:latin typeface="Gill Sans MT" panose="020B0502020104020203" pitchFamily="34" charset="0"/>
            </a:endParaRPr>
          </a:p>
          <a:p>
            <a:r>
              <a:rPr lang="en-GB" sz="1050" b="0" i="0" u="none" strike="noStrike" baseline="0" dirty="0">
                <a:solidFill>
                  <a:srgbClr val="000000"/>
                </a:solidFill>
                <a:latin typeface="Gill Sans MT" panose="020B0502020104020203" pitchFamily="34" charset="0"/>
              </a:rPr>
              <a:t>Research suggests that more than a third of sexual abuse reported by any age children is perpetrated by their peers (Child on Child Sexual Abuse) - with girls being the victim in the majority of cases. Sexual violence and sexual harassment can occur between two children of any sex. </a:t>
            </a:r>
            <a:r>
              <a:rPr lang="en-GB" sz="1050" dirty="0">
                <a:solidFill>
                  <a:srgbClr val="000000"/>
                </a:solidFill>
                <a:latin typeface="Gill Sans MT" panose="020B0502020104020203" pitchFamily="34" charset="0"/>
              </a:rPr>
              <a:t>It</a:t>
            </a:r>
            <a:r>
              <a:rPr lang="en-GB" sz="1050" b="0" i="0" u="none" strike="noStrike" baseline="0" dirty="0">
                <a:solidFill>
                  <a:srgbClr val="000000"/>
                </a:solidFill>
                <a:latin typeface="Gill Sans MT" panose="020B0502020104020203" pitchFamily="34" charset="0"/>
              </a:rPr>
              <a:t> can also occur through a group of children sexually assaulting or sexually harassing a single child or group of children. It is important that we teach all children (boys and girls), of all ages, what is acceptable interaction and what is not, and then what they must do if any unwanted sexual attention happens to them. </a:t>
            </a:r>
          </a:p>
          <a:p>
            <a:r>
              <a:rPr lang="en-GB" sz="1050" b="1" i="0" u="none" strike="noStrike" baseline="0" dirty="0">
                <a:solidFill>
                  <a:srgbClr val="0070C0"/>
                </a:solidFill>
                <a:latin typeface="Gill Sans MT" panose="020B0502020104020203" pitchFamily="34" charset="0"/>
              </a:rPr>
              <a:t>What can we do to teach children appropriate interaction? </a:t>
            </a:r>
            <a:endParaRPr lang="en-GB" sz="1050" b="0" i="0" u="none" strike="noStrike" baseline="0" dirty="0">
              <a:solidFill>
                <a:srgbClr val="0070C0"/>
              </a:solidFill>
              <a:latin typeface="Gill Sans MT" panose="020B0502020104020203" pitchFamily="34" charset="0"/>
            </a:endParaRPr>
          </a:p>
          <a:p>
            <a:r>
              <a:rPr lang="en-GB" sz="1050" b="0" i="0" u="none" strike="noStrike" baseline="0" dirty="0">
                <a:solidFill>
                  <a:srgbClr val="000000"/>
                </a:solidFill>
                <a:latin typeface="Gill Sans MT" panose="020B0502020104020203" pitchFamily="34" charset="0"/>
              </a:rPr>
              <a:t>Boys and girls mix together in every social environment, at every age and many children will never experience sexism, harassment or abuse based on gender. To ensure that our youngest children know how to keep themselves safe we must encourage an open honesty about their experiences so that they know it is always safe to disclose to a trusted adult. Parents and staff should make sure they model the best ways of showing respect between the genders and challenge any attempt by family members, friends, other parents and organisations to undermine that work. </a:t>
            </a:r>
            <a:endParaRPr lang="en-GB" sz="1800" b="0" i="0" u="none" strike="noStrike" baseline="0" dirty="0">
              <a:solidFill>
                <a:srgbClr val="000000"/>
              </a:solidFill>
              <a:latin typeface="Gill Sans MT" panose="020B0502020104020203" pitchFamily="34" charset="0"/>
            </a:endParaRPr>
          </a:p>
          <a:p>
            <a:endParaRPr lang="en-GB" sz="1050" b="1" i="0" u="none" strike="noStrike" baseline="0" dirty="0">
              <a:solidFill>
                <a:srgbClr val="0070C0"/>
              </a:solidFill>
              <a:latin typeface="Gill Sans MT" panose="020B0502020104020203" pitchFamily="34" charset="0"/>
            </a:endParaRPr>
          </a:p>
          <a:p>
            <a:pPr marR="114300">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NSPCC">
            <a:extLst>
              <a:ext uri="{FF2B5EF4-FFF2-40B4-BE49-F238E27FC236}">
                <a16:creationId xmlns:a16="http://schemas.microsoft.com/office/drawing/2014/main" id="{AB34B36E-ACA0-EDE0-26A7-9F1482C79163}"/>
              </a:ext>
            </a:extLst>
          </p:cNvPr>
          <p:cNvPicPr>
            <a:picLocks noChangeAspect="1"/>
          </p:cNvPicPr>
          <p:nvPr/>
        </p:nvPicPr>
        <p:blipFill rotWithShape="1">
          <a:blip r:embed="rId7">
            <a:extLst>
              <a:ext uri="{28A0092B-C50C-407E-A947-70E740481C1C}">
                <a14:useLocalDpi xmlns:a14="http://schemas.microsoft.com/office/drawing/2010/main" val="0"/>
              </a:ext>
            </a:extLst>
          </a:blip>
          <a:srcRect t="15203" b="13900"/>
          <a:stretch/>
        </p:blipFill>
        <p:spPr bwMode="auto">
          <a:xfrm>
            <a:off x="1988822" y="66675"/>
            <a:ext cx="2028190" cy="664210"/>
          </a:xfrm>
          <a:prstGeom prst="rect">
            <a:avLst/>
          </a:prstGeom>
          <a:noFill/>
          <a:ln>
            <a:noFill/>
          </a:ln>
          <a:extLst>
            <a:ext uri="{53640926-AAD7-44D8-BBD7-CCE9431645EC}">
              <a14:shadowObscured xmlns:a14="http://schemas.microsoft.com/office/drawing/2010/main"/>
            </a:ext>
          </a:extLst>
        </p:spPr>
      </p:pic>
      <p:pic>
        <p:nvPicPr>
          <p:cNvPr id="9" name="Picture 8" descr="Diagram&#10;&#10;Description automatically generated">
            <a:extLst>
              <a:ext uri="{FF2B5EF4-FFF2-40B4-BE49-F238E27FC236}">
                <a16:creationId xmlns:a16="http://schemas.microsoft.com/office/drawing/2014/main" id="{F678EDA8-FF2A-3625-800C-DCB358D367F2}"/>
              </a:ext>
            </a:extLst>
          </p:cNvPr>
          <p:cNvPicPr>
            <a:picLocks noChangeAspect="1"/>
          </p:cNvPicPr>
          <p:nvPr/>
        </p:nvPicPr>
        <p:blipFill rotWithShape="1">
          <a:blip r:embed="rId8">
            <a:extLst>
              <a:ext uri="{28A0092B-C50C-407E-A947-70E740481C1C}">
                <a14:useLocalDpi xmlns:a14="http://schemas.microsoft.com/office/drawing/2010/main" val="0"/>
              </a:ext>
            </a:extLst>
          </a:blip>
          <a:srcRect l="16927" r="16148"/>
          <a:stretch/>
        </p:blipFill>
        <p:spPr bwMode="auto">
          <a:xfrm>
            <a:off x="5575608" y="125071"/>
            <a:ext cx="1032510" cy="8661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165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DF874437-1F58-A5D3-99EC-B929B6AAF431}"/>
              </a:ext>
            </a:extLst>
          </p:cNvPr>
          <p:cNvSpPr>
            <a:spLocks noGrp="1" noRot="1" noMove="1" noResize="1" noEditPoints="1" noAdjustHandles="1" noChangeArrowheads="1" noChangeShapeType="1"/>
          </p:cNvSpPr>
          <p:nvPr/>
        </p:nvSpPr>
        <p:spPr bwMode="auto">
          <a:xfrm>
            <a:off x="5133975" y="252412"/>
            <a:ext cx="1724024" cy="965358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508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CAMHS:</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Child and Adolescent Mental Health Services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My Concern</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EHA:</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Early Help Assessment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SEND:</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Special Educational Needs &amp; Disabilities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Safeguarding Information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including important documents and contact details.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2"/>
              </a:rPr>
              <a:t>www.williamgilbertend.derbyshire.sch.uk</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r>
              <a:rPr lang="en-GB" sz="1000" dirty="0">
                <a:solidFill>
                  <a:srgbClr val="808080"/>
                </a:solidFill>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If you believe that any child is in danger ring </a:t>
            </a:r>
            <a:r>
              <a:rPr lang="en-GB" sz="1050" b="1" u="sng"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Call Derbyshire</a:t>
            </a:r>
            <a:r>
              <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 Tel: 01629 533190 choosing the option for urgent child protection calls at any time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hildline is helping young people spot the signs of peer-on-peer abuse in  Essex - Essex-TV">
            <a:extLst>
              <a:ext uri="{FF2B5EF4-FFF2-40B4-BE49-F238E27FC236}">
                <a16:creationId xmlns:a16="http://schemas.microsoft.com/office/drawing/2014/main" id="{4AE05406-2AD7-3E03-0B1C-D927E005BE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781" y="9072345"/>
            <a:ext cx="1217613" cy="671413"/>
          </a:xfrm>
          <a:prstGeom prst="rect">
            <a:avLst/>
          </a:prstGeom>
          <a:noFill/>
          <a:ln>
            <a:noFill/>
          </a:ln>
        </p:spPr>
      </p:pic>
      <p:sp>
        <p:nvSpPr>
          <p:cNvPr id="4" name="Rectangle 3">
            <a:extLst>
              <a:ext uri="{FF2B5EF4-FFF2-40B4-BE49-F238E27FC236}">
                <a16:creationId xmlns:a16="http://schemas.microsoft.com/office/drawing/2014/main" id="{0C4D6FFD-AB07-AE4C-2891-034495FFEEC1}"/>
              </a:ext>
            </a:extLst>
          </p:cNvPr>
          <p:cNvSpPr>
            <a:spLocks noGrp="1" noRot="1" noMove="1" noResize="1" noEditPoints="1" noAdjustHandles="1" noChangeArrowheads="1" noChangeShapeType="1"/>
          </p:cNvSpPr>
          <p:nvPr/>
        </p:nvSpPr>
        <p:spPr>
          <a:xfrm>
            <a:off x="5123176" y="0"/>
            <a:ext cx="1734824" cy="16954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A picture containing icon&#10;&#10;Description automatically generated">
            <a:extLst>
              <a:ext uri="{FF2B5EF4-FFF2-40B4-BE49-F238E27FC236}">
                <a16:creationId xmlns:a16="http://schemas.microsoft.com/office/drawing/2014/main" id="{F94236FA-0290-3296-5087-4E8F749DD33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5557201" y="162242"/>
            <a:ext cx="866775" cy="1370965"/>
          </a:xfrm>
          <a:prstGeom prst="rect">
            <a:avLst/>
          </a:prstGeom>
        </p:spPr>
      </p:pic>
      <p:sp>
        <p:nvSpPr>
          <p:cNvPr id="7" name="Rectangle 6">
            <a:extLst>
              <a:ext uri="{FF2B5EF4-FFF2-40B4-BE49-F238E27FC236}">
                <a16:creationId xmlns:a16="http://schemas.microsoft.com/office/drawing/2014/main" id="{13D84B7F-A943-BE4E-3127-964153E3535D}"/>
              </a:ext>
            </a:extLst>
          </p:cNvPr>
          <p:cNvSpPr>
            <a:spLocks/>
          </p:cNvSpPr>
          <p:nvPr/>
        </p:nvSpPr>
        <p:spPr>
          <a:xfrm>
            <a:off x="-1" y="0"/>
            <a:ext cx="5123177" cy="1293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How to prevent Sexual Harassment in School and protect your child from sexual abuse</a:t>
            </a:r>
            <a:endParaRPr lang="en-GB" sz="900" dirty="0">
              <a:effectLst/>
              <a:ea typeface="Calibri" panose="020F0502020204030204" pitchFamily="34" charset="0"/>
              <a:cs typeface="Times New Roman" panose="02020603050405020304" pitchFamily="18" charset="0"/>
            </a:endParaRPr>
          </a:p>
        </p:txBody>
      </p:sp>
      <p:sp>
        <p:nvSpPr>
          <p:cNvPr id="10" name="Text Box 25">
            <a:extLst>
              <a:ext uri="{FF2B5EF4-FFF2-40B4-BE49-F238E27FC236}">
                <a16:creationId xmlns:a16="http://schemas.microsoft.com/office/drawing/2014/main" id="{9479BC12-CD10-E3A6-90C6-88B4BCD5441C}"/>
              </a:ext>
            </a:extLst>
          </p:cNvPr>
          <p:cNvSpPr txBox="1">
            <a:spLocks/>
          </p:cNvSpPr>
          <p:nvPr/>
        </p:nvSpPr>
        <p:spPr>
          <a:xfrm>
            <a:off x="123825" y="1091796"/>
            <a:ext cx="4898549" cy="4366029"/>
          </a:xfrm>
          <a:prstGeom prst="rect">
            <a:avLst/>
          </a:prstGeom>
          <a:solidFill>
            <a:schemeClr val="accent5">
              <a:lumMod val="20000"/>
              <a:lumOff val="80000"/>
            </a:schemeClr>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At Primary School, we have to be very proactive in creating an environment that teaches boys and girls how to behave respectfully towards each other, and how to respect personal/physical boundaries set. We must make sure all of our young people (boys and girls) are prepared for the wider world of secondary school and employment</a:t>
            </a:r>
            <a:r>
              <a:rPr lang="en-GB" sz="1000" dirty="0">
                <a:latin typeface="Gill Sans MT" panose="020B0502020104020203" pitchFamily="34" charset="0"/>
                <a:ea typeface="Calibri" panose="020F0502020204030204" pitchFamily="34" charset="0"/>
                <a:cs typeface="Times New Roman" panose="02020603050405020304" pitchFamily="18" charset="0"/>
              </a:rPr>
              <a:t>.</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Gill Sans MT" panose="020B0502020104020203" pitchFamily="34" charset="0"/>
                <a:ea typeface="Calibri" panose="020F0502020204030204" pitchFamily="34" charset="0"/>
                <a:cs typeface="Times New Roman" panose="02020603050405020304" pitchFamily="18" charset="0"/>
              </a:rPr>
              <a:t>Developing Awareness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00" b="0" i="0" u="none" strike="noStrike" baseline="0" dirty="0">
                <a:solidFill>
                  <a:srgbClr val="000000"/>
                </a:solidFill>
                <a:latin typeface="Gill Sans MT" panose="020B0502020104020203" pitchFamily="34" charset="0"/>
              </a:rPr>
              <a:t>We should not frighten children but should develop age-appropriate awareness and understanding of the dignity of the person and how to respect self, thereby giving skills to respect others. If children understand their own bodies, the terminology to use, why other words are not appropriate, they will speak more knowledgably and respectfully to each other.  </a:t>
            </a:r>
            <a:endParaRPr lang="en-GB" sz="1800" b="0" i="0" u="none" strike="noStrike" baseline="0" dirty="0">
              <a:solidFill>
                <a:srgbClr val="000000"/>
              </a:solidFill>
              <a:latin typeface="Twinkl Cursive Unlooped"/>
            </a:endParaRPr>
          </a:p>
          <a:p>
            <a:pPr marL="171450" indent="-171450">
              <a:buFont typeface="Arial" panose="020B0604020202020204" pitchFamily="34" charset="0"/>
              <a:buChar char="•"/>
            </a:pPr>
            <a:r>
              <a:rPr lang="en-GB" sz="1000" b="0" i="0" u="none" strike="noStrike" baseline="0" dirty="0">
                <a:solidFill>
                  <a:srgbClr val="002060"/>
                </a:solidFill>
                <a:latin typeface="Gill Sans MT" panose="020B0502020104020203" pitchFamily="34" charset="0"/>
              </a:rPr>
              <a:t>Pupils who are the victim of any level of inappropriate sexual behaviour must tell (and adults must make it safe for them to do so) </a:t>
            </a:r>
            <a:endParaRPr lang="en-GB" sz="1000" dirty="0">
              <a:solidFill>
                <a:srgbClr val="002060"/>
              </a:solidFill>
              <a:latin typeface="Gill Sans MT" panose="020B0502020104020203" pitchFamily="34" charset="0"/>
            </a:endParaRPr>
          </a:p>
          <a:p>
            <a:pPr marL="171450" indent="-171450">
              <a:buFont typeface="Arial" panose="020B0604020202020204" pitchFamily="34" charset="0"/>
              <a:buChar char="•"/>
            </a:pPr>
            <a:r>
              <a:rPr lang="en-GB" sz="1000" b="0" i="0" u="none" strike="noStrike" baseline="0" dirty="0">
                <a:solidFill>
                  <a:srgbClr val="002060"/>
                </a:solidFill>
                <a:latin typeface="Gill Sans MT" panose="020B0502020104020203" pitchFamily="34" charset="0"/>
              </a:rPr>
              <a:t>Challenge your child if they are using stereotypical or sexist language and educate why it is wrong—the sooner we remove the normalisation of this language, the better. </a:t>
            </a:r>
            <a:endParaRPr lang="en-GB" sz="1000" dirty="0">
              <a:solidFill>
                <a:srgbClr val="002060"/>
              </a:solidFill>
              <a:latin typeface="Gill Sans MT" panose="020B0502020104020203" pitchFamily="34" charset="0"/>
            </a:endParaRPr>
          </a:p>
          <a:p>
            <a:pPr marL="171450" indent="-171450">
              <a:buFont typeface="Arial" panose="020B0604020202020204" pitchFamily="34" charset="0"/>
              <a:buChar char="•"/>
            </a:pPr>
            <a:r>
              <a:rPr lang="en-GB" sz="1000" b="0" i="0" u="none" strike="noStrike" baseline="0" dirty="0">
                <a:solidFill>
                  <a:srgbClr val="002060"/>
                </a:solidFill>
                <a:latin typeface="Gill Sans MT" panose="020B0502020104020203" pitchFamily="34" charset="0"/>
              </a:rPr>
              <a:t>Talk openly (in an age-appropriate way) about anatomy and the similarities and differences between people. We are all made in the image and likeness of God and so our form, no matter what form that takes, is always perfect to God (there is no superior gender) </a:t>
            </a:r>
            <a:endParaRPr lang="en-GB" sz="1000" dirty="0">
              <a:solidFill>
                <a:srgbClr val="002060"/>
              </a:solidFill>
              <a:latin typeface="Gill Sans MT" panose="020B0502020104020203" pitchFamily="34" charset="0"/>
            </a:endParaRPr>
          </a:p>
          <a:p>
            <a:pPr marL="171450" indent="-171450">
              <a:buFont typeface="Arial" panose="020B0604020202020204" pitchFamily="34" charset="0"/>
              <a:buChar char="•"/>
            </a:pPr>
            <a:r>
              <a:rPr lang="en-GB" sz="1000" b="0" i="0" u="none" strike="noStrike" baseline="0" dirty="0">
                <a:solidFill>
                  <a:srgbClr val="002060"/>
                </a:solidFill>
                <a:latin typeface="Gill Sans MT" panose="020B0502020104020203" pitchFamily="34" charset="0"/>
              </a:rPr>
              <a:t>Teach your child (and model) what healthy relationships look like—this is lifelong learning that will shape how your child views their future interactions with people and what they see as acceptable </a:t>
            </a:r>
            <a:endParaRPr lang="en-GB" sz="1000" dirty="0">
              <a:solidFill>
                <a:srgbClr val="002060"/>
              </a:solidFill>
              <a:latin typeface="Gill Sans MT" panose="020B0502020104020203" pitchFamily="34" charset="0"/>
            </a:endParaRPr>
          </a:p>
          <a:p>
            <a:pPr marL="171450" indent="-171450">
              <a:buFont typeface="Arial" panose="020B0604020202020204" pitchFamily="34" charset="0"/>
              <a:buChar char="•"/>
            </a:pPr>
            <a:r>
              <a:rPr lang="en-GB" sz="1000" b="0" i="0" u="none" strike="noStrike" baseline="0" dirty="0">
                <a:solidFill>
                  <a:srgbClr val="002060"/>
                </a:solidFill>
                <a:latin typeface="Gill Sans MT" panose="020B0502020104020203" pitchFamily="34" charset="0"/>
              </a:rPr>
              <a:t>Teach your child about consent </a:t>
            </a:r>
          </a:p>
          <a:p>
            <a:pPr marL="171450" indent="-171450">
              <a:buFont typeface="Arial" panose="020B0604020202020204" pitchFamily="34" charset="0"/>
              <a:buChar char="•"/>
            </a:pPr>
            <a:r>
              <a:rPr lang="en-GB" sz="1000" b="0" i="0" u="none" strike="noStrike" baseline="0" dirty="0">
                <a:solidFill>
                  <a:srgbClr val="002060"/>
                </a:solidFill>
                <a:latin typeface="Gill Sans MT" panose="020B0502020104020203" pitchFamily="34" charset="0"/>
              </a:rPr>
              <a:t>Make sure  that your child knows they can say “No” if the behaviour of another person crosses a boundary making it unacceptable.</a:t>
            </a:r>
          </a:p>
          <a:p>
            <a:pPr marL="171450" indent="-171450">
              <a:buFont typeface="Arial" panose="020B0604020202020204" pitchFamily="34" charset="0"/>
              <a:buChar char="•"/>
            </a:pPr>
            <a:r>
              <a:rPr lang="en-GB" sz="1000" dirty="0">
                <a:solidFill>
                  <a:srgbClr val="002060"/>
                </a:solidFill>
                <a:latin typeface="Gill Sans MT" panose="020B0502020104020203" pitchFamily="34" charset="0"/>
              </a:rPr>
              <a:t>T</a:t>
            </a:r>
            <a:r>
              <a:rPr lang="en-GB" sz="1000" b="0" i="0" u="none" strike="noStrike" baseline="0" dirty="0">
                <a:solidFill>
                  <a:srgbClr val="002060"/>
                </a:solidFill>
                <a:latin typeface="Gill Sans MT" panose="020B0502020104020203" pitchFamily="34" charset="0"/>
              </a:rPr>
              <a:t>each your child to tell someone they trust about what has happened to them—we action and record all incidents </a:t>
            </a:r>
          </a:p>
          <a:p>
            <a:pPr lvl="0">
              <a:lnSpc>
                <a:spcPct val="107000"/>
              </a:lnSpc>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Qr code&#10;&#10;Description automatically generated">
            <a:extLst>
              <a:ext uri="{FF2B5EF4-FFF2-40B4-BE49-F238E27FC236}">
                <a16:creationId xmlns:a16="http://schemas.microsoft.com/office/drawing/2014/main" id="{F4462041-D4E7-5FF9-84EF-3CE343DCD9D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6039" y="6521242"/>
            <a:ext cx="1029095" cy="1029095"/>
          </a:xfrm>
          <a:prstGeom prst="rect">
            <a:avLst/>
          </a:prstGeom>
          <a:noFill/>
          <a:ln>
            <a:noFill/>
          </a:ln>
        </p:spPr>
      </p:pic>
      <p:pic>
        <p:nvPicPr>
          <p:cNvPr id="1026" name="Picture 2" descr="NSPCC Pantosaurus Safeguarding - Vale View Primary School">
            <a:extLst>
              <a:ext uri="{FF2B5EF4-FFF2-40B4-BE49-F238E27FC236}">
                <a16:creationId xmlns:a16="http://schemas.microsoft.com/office/drawing/2014/main" id="{4C8EF816-2B7A-D0F8-BFFF-0F57A4D0C0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 y="5572125"/>
            <a:ext cx="2335700" cy="336459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5">
            <a:extLst>
              <a:ext uri="{FF2B5EF4-FFF2-40B4-BE49-F238E27FC236}">
                <a16:creationId xmlns:a16="http://schemas.microsoft.com/office/drawing/2014/main" id="{D1EC44BC-B24B-012B-ECE3-F86FFDB122BF}"/>
              </a:ext>
            </a:extLst>
          </p:cNvPr>
          <p:cNvSpPr txBox="1">
            <a:spLocks/>
          </p:cNvSpPr>
          <p:nvPr/>
        </p:nvSpPr>
        <p:spPr>
          <a:xfrm>
            <a:off x="2667830" y="5596370"/>
            <a:ext cx="2113280" cy="4061979"/>
          </a:xfrm>
          <a:prstGeom prst="rect">
            <a:avLst/>
          </a:prstGeom>
          <a:solidFill>
            <a:schemeClr val="accent1">
              <a:lumMod val="20000"/>
              <a:lumOff val="80000"/>
            </a:schemeClr>
          </a:solidFill>
          <a:ln w="38100">
            <a:solidFill>
              <a:srgbClr val="00206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900" dirty="0">
                <a:latin typeface="Gill Sans MT" panose="020B0502020104020203" pitchFamily="34" charset="0"/>
                <a:ea typeface="Calibri" panose="020F0502020204030204" pitchFamily="34" charset="0"/>
                <a:cs typeface="Times New Roman" panose="02020603050405020304" pitchFamily="18" charset="0"/>
              </a:rPr>
              <a:t>We use the NSPCC resources to teach pupils, in an age-appropriate manner about how to keep safe from sexual abuse. </a:t>
            </a: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Every family is different, and when and where you have these conversations may depend on your child's age, or how grown up they are - it's all about whatever feels natural for you and them.</a:t>
            </a:r>
          </a:p>
          <a:p>
            <a:pPr>
              <a:lnSpc>
                <a:spcPct val="107000"/>
              </a:lnSpc>
              <a:spcAft>
                <a:spcPts val="800"/>
              </a:spcAft>
            </a:pPr>
            <a:r>
              <a:rPr lang="en-GB" sz="900" dirty="0">
                <a:latin typeface="Gill Sans MT" panose="020B0502020104020203" pitchFamily="34" charset="0"/>
                <a:ea typeface="Calibri" panose="020F0502020204030204" pitchFamily="34" charset="0"/>
                <a:cs typeface="Times New Roman" panose="02020603050405020304" pitchFamily="18" charset="0"/>
              </a:rPr>
              <a:t>Scan the QR code or follow the link below to take you to the NSPCC website to find lots of information for parents and fun songs to teach them these crucial messages. </a:t>
            </a: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hlinkClick r:id="rId7"/>
              </a:rPr>
              <a:t>https://www.nspcc.org.uk/keeping-children-safe/support-for-parents/pants-underwear-rule/</a:t>
            </a:r>
            <a:endParaRPr lang="en-GB" sz="9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9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900" dirty="0">
              <a:effectLst/>
              <a:latin typeface="Gill Sans MT" panose="020B0502020104020203"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28A16DBA-8128-6CEF-A4A1-DF7538974F8B}"/>
              </a:ext>
            </a:extLst>
          </p:cNvPr>
          <p:cNvPicPr>
            <a:picLocks noChangeAspect="1"/>
          </p:cNvPicPr>
          <p:nvPr/>
        </p:nvPicPr>
        <p:blipFill>
          <a:blip r:embed="rId8"/>
          <a:stretch>
            <a:fillRect/>
          </a:stretch>
        </p:blipFill>
        <p:spPr>
          <a:xfrm>
            <a:off x="3227380" y="8575255"/>
            <a:ext cx="994179" cy="994179"/>
          </a:xfrm>
          <a:prstGeom prst="rect">
            <a:avLst/>
          </a:prstGeom>
        </p:spPr>
      </p:pic>
    </p:spTree>
    <p:extLst>
      <p:ext uri="{BB962C8B-B14F-4D97-AF65-F5344CB8AC3E}">
        <p14:creationId xmlns:p14="http://schemas.microsoft.com/office/powerpoint/2010/main" val="211269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4">
            <a:extLst>
              <a:ext uri="{FF2B5EF4-FFF2-40B4-BE49-F238E27FC236}">
                <a16:creationId xmlns:a16="http://schemas.microsoft.com/office/drawing/2014/main" id="{C2DD2F95-BBD5-2844-A5F0-311874504727}"/>
              </a:ext>
            </a:extLst>
          </p:cNvPr>
          <p:cNvSpPr/>
          <p:nvPr/>
        </p:nvSpPr>
        <p:spPr bwMode="auto">
          <a:xfrm>
            <a:off x="-18403" y="991132"/>
            <a:ext cx="1693733" cy="891486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latin typeface="Gill Sans MT" panose="020B0502020104020203" pitchFamily="34" charset="0"/>
                <a:ea typeface="Arial" panose="020B0604020202020204" pitchFamily="34" charset="0"/>
                <a:cs typeface="Times New Roman" panose="02020603050405020304" pitchFamily="18" charset="0"/>
              </a:rPr>
              <a:t>Early Help</a:t>
            </a:r>
            <a:r>
              <a:rPr lang="en-GB" sz="900" dirty="0">
                <a:effectLst/>
                <a:latin typeface="Gill Sans MT" panose="020B0502020104020203" pitchFamily="34" charset="0"/>
                <a:ea typeface="Arial" panose="020B0604020202020204" pitchFamily="34" charset="0"/>
                <a:cs typeface="Times New Roman" panose="02020603050405020304" pitchFamily="18" charset="0"/>
              </a:rPr>
              <a:t> – providing support as soon as needs emerge for a child or family. </a:t>
            </a:r>
          </a:p>
          <a:p>
            <a:pPr>
              <a:lnSpc>
                <a:spcPct val="107000"/>
              </a:lnSpc>
              <a:spcAft>
                <a:spcPts val="800"/>
              </a:spcAft>
            </a:pPr>
            <a:r>
              <a:rPr lang="en-GB" sz="900" b="1" dirty="0">
                <a:latin typeface="Gill Sans MT" panose="020B0502020104020203" pitchFamily="34" charset="0"/>
                <a:ea typeface="Arial" panose="020B0604020202020204" pitchFamily="34" charset="0"/>
                <a:cs typeface="Times New Roman" panose="02020603050405020304" pitchFamily="18" charset="0"/>
              </a:rPr>
              <a:t>Domestic Abuse </a:t>
            </a:r>
            <a:r>
              <a:rPr lang="en-GB" sz="900" dirty="0">
                <a:latin typeface="Gill Sans MT" panose="020B0502020104020203" pitchFamily="34" charset="0"/>
                <a:ea typeface="Arial" panose="020B0604020202020204" pitchFamily="34" charset="0"/>
                <a:cs typeface="Times New Roman" panose="02020603050405020304" pitchFamily="18" charset="0"/>
              </a:rPr>
              <a:t>(Domestic abuse is abusive, violent, controlling, coercive or threatening behaviour between people aged 16 or over who are, or have been, intimate partners or family members. It can happen to </a:t>
            </a:r>
            <a:r>
              <a:rPr lang="en-GB" sz="900" b="1" dirty="0">
                <a:latin typeface="Gill Sans MT" panose="020B0502020104020203" pitchFamily="34" charset="0"/>
                <a:ea typeface="Arial" panose="020B0604020202020204" pitchFamily="34" charset="0"/>
                <a:cs typeface="Times New Roman" panose="02020603050405020304" pitchFamily="18" charset="0"/>
              </a:rPr>
              <a:t>anyone</a:t>
            </a:r>
            <a:r>
              <a:rPr lang="en-GB" sz="900" dirty="0">
                <a:latin typeface="Gill Sans MT" panose="020B0502020104020203" pitchFamily="34" charset="0"/>
                <a:ea typeface="Arial" panose="020B0604020202020204" pitchFamily="34" charset="0"/>
                <a:cs typeface="Times New Roman" panose="02020603050405020304" pitchFamily="18" charset="0"/>
              </a:rPr>
              <a:t>.</a:t>
            </a:r>
          </a:p>
          <a:p>
            <a:pPr algn="ctr">
              <a:lnSpc>
                <a:spcPct val="107000"/>
              </a:lnSpc>
              <a:spcAft>
                <a:spcPts val="800"/>
              </a:spcAft>
            </a:pPr>
            <a:r>
              <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rPr>
              <a:t>Mrs Aston our Pastoral and Wellbeing Mentor is here to support you and your child if you are worried about Domestic Abuse and the impact on your child. </a:t>
            </a:r>
            <a:endParaRPr lang="en-GB" sz="1000"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r>
              <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rPr>
              <a:t>Contact Mrs Aston </a:t>
            </a:r>
          </a:p>
          <a:p>
            <a:pPr marR="12700" algn="ctr">
              <a:lnSpc>
                <a:spcPct val="92000"/>
              </a:lnSpc>
            </a:pPr>
            <a:r>
              <a:rPr lang="en-GB" sz="1000" dirty="0">
                <a:latin typeface="Gill Sans MT" panose="020B0502020104020203" pitchFamily="34" charset="0"/>
                <a:ea typeface="Arial" panose="020B0604020202020204" pitchFamily="34" charset="0"/>
                <a:cs typeface="Times New Roman" panose="02020603050405020304" pitchFamily="18" charset="0"/>
              </a:rPr>
              <a:t>On the school number </a:t>
            </a:r>
            <a:r>
              <a:rPr lang="en-GB" sz="1000" b="1" dirty="0">
                <a:latin typeface="Gill Sans MT" panose="020B0502020104020203" pitchFamily="34" charset="0"/>
                <a:ea typeface="Arial" panose="020B0604020202020204" pitchFamily="34" charset="0"/>
                <a:cs typeface="Times New Roman" panose="02020603050405020304" pitchFamily="18" charset="0"/>
              </a:rPr>
              <a:t>01332 840395 </a:t>
            </a:r>
            <a:r>
              <a:rPr lang="en-GB" sz="1000" dirty="0">
                <a:latin typeface="Gill Sans MT" panose="020B0502020104020203" pitchFamily="34" charset="0"/>
                <a:ea typeface="Arial" panose="020B0604020202020204" pitchFamily="34" charset="0"/>
                <a:cs typeface="Times New Roman" panose="02020603050405020304" pitchFamily="18" charset="0"/>
              </a:rPr>
              <a:t>or via email at </a:t>
            </a:r>
            <a:r>
              <a:rPr lang="en-GB" sz="800" dirty="0">
                <a:latin typeface="Gill Sans MT" panose="020B0502020104020203" pitchFamily="34" charset="0"/>
                <a:ea typeface="Arial" panose="020B0604020202020204" pitchFamily="34" charset="0"/>
                <a:cs typeface="Times New Roman" panose="02020603050405020304" pitchFamily="18" charset="0"/>
                <a:hlinkClick r:id="rId2"/>
              </a:rPr>
              <a:t>pastorallead@williamgilbertend.derbyshire.sch.uk</a:t>
            </a:r>
            <a:r>
              <a:rPr lang="en-GB" sz="800" dirty="0">
                <a:latin typeface="Gill Sans MT" panose="020B0502020104020203" pitchFamily="34" charset="0"/>
                <a:ea typeface="Arial" panose="020B0604020202020204" pitchFamily="34" charset="0"/>
                <a:cs typeface="Times New Roman" panose="02020603050405020304" pitchFamily="18" charset="0"/>
              </a:rPr>
              <a:t> </a:t>
            </a:r>
          </a:p>
          <a:p>
            <a:pPr marR="12700" algn="ctr">
              <a:lnSpc>
                <a:spcPct val="92000"/>
              </a:lnSpc>
            </a:pPr>
            <a:r>
              <a:rPr lang="en-GB" sz="800" dirty="0">
                <a:latin typeface="Gill Sans MT" panose="020B0502020104020203" pitchFamily="34" charset="0"/>
                <a:ea typeface="Arial" panose="020B0604020202020204" pitchFamily="34" charset="0"/>
                <a:cs typeface="Times New Roman" panose="02020603050405020304" pitchFamily="18" charset="0"/>
              </a:rPr>
              <a:t> </a:t>
            </a:r>
            <a:endParaRPr lang="en-GB" sz="1000" dirty="0">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dirty="0">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r>
              <a:rPr lang="en-GB" sz="1000" dirty="0">
                <a:effectLst/>
                <a:latin typeface="Gill Sans MT" panose="020B0502020104020203" pitchFamily="34" charset="0"/>
                <a:ea typeface="Arial" panose="020B0604020202020204" pitchFamily="34" charset="0"/>
                <a:cs typeface="Times New Roman" panose="02020603050405020304" pitchFamily="18" charset="0"/>
              </a:rPr>
              <a:t>Or at the school gate each morning. </a:t>
            </a: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r>
              <a:rPr lang="en-GB" sz="8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Domestic Abuse</a:t>
            </a:r>
          </a:p>
          <a:p>
            <a:pPr marR="12700" algn="ctr">
              <a:lnSpc>
                <a:spcPct val="92000"/>
              </a:lnSpc>
            </a:pPr>
            <a:r>
              <a:rPr lang="en-GB" sz="8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Information at WGES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800" dirty="0">
                <a:effectLst/>
                <a:latin typeface="Gill Sans MT" panose="020B0502020104020203" pitchFamily="34" charset="0"/>
                <a:ea typeface="Arial" panose="020B0604020202020204" pitchFamily="34" charset="0"/>
                <a:cs typeface="Times New Roman" panose="02020603050405020304" pitchFamily="18" charset="0"/>
              </a:rPr>
              <a:t>We have a further information on our parenting support page of the school website.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solidFill>
                  <a:srgbClr val="808080"/>
                </a:solidFill>
                <a:latin typeface="Gill Sans MT" panose="020B0502020104020203" pitchFamily="34" charset="0"/>
                <a:ea typeface="Calibri" panose="020F0502020204030204" pitchFamily="34" charset="0"/>
                <a:cs typeface="Times New Roman" panose="02020603050405020304" pitchFamily="18" charset="0"/>
              </a:rPr>
              <a:t>Scan the QR code below</a:t>
            </a:r>
          </a:p>
          <a:p>
            <a:pPr marR="12700" algn="ctr">
              <a:lnSpc>
                <a:spcPct val="92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6AD85C6-DAB9-FBA0-FA87-6CED9AAEA7E7}"/>
              </a:ext>
            </a:extLst>
          </p:cNvPr>
          <p:cNvSpPr>
            <a:spLocks/>
          </p:cNvSpPr>
          <p:nvPr/>
        </p:nvSpPr>
        <p:spPr>
          <a:xfrm>
            <a:off x="-39653" y="0"/>
            <a:ext cx="1711842" cy="17500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 Box 35">
            <a:extLst>
              <a:ext uri="{FF2B5EF4-FFF2-40B4-BE49-F238E27FC236}">
                <a16:creationId xmlns:a16="http://schemas.microsoft.com/office/drawing/2014/main" id="{B9865888-CF71-3CEB-2BD4-64880C01EF92}"/>
              </a:ext>
            </a:extLst>
          </p:cNvPr>
          <p:cNvSpPr txBox="1">
            <a:spLocks/>
          </p:cNvSpPr>
          <p:nvPr/>
        </p:nvSpPr>
        <p:spPr>
          <a:xfrm>
            <a:off x="1676988" y="550766"/>
            <a:ext cx="5061099" cy="26974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900" b="1" dirty="0">
                <a:solidFill>
                  <a:srgbClr val="0070C0"/>
                </a:solidFill>
                <a:latin typeface="Gill Sans MT" panose="020B0502020104020203" pitchFamily="34" charset="0"/>
                <a:ea typeface="Verdana" panose="020B0604030504040204" pitchFamily="34" charset="0"/>
                <a:cs typeface="Verdana" panose="020B0604030504040204" pitchFamily="34" charset="0"/>
              </a:rPr>
              <a:t>What is Domestic Abuse </a:t>
            </a:r>
          </a:p>
          <a:p>
            <a:r>
              <a:rPr lang="en-GB" sz="900" dirty="0">
                <a:latin typeface="Gill Sans MT" panose="020B0502020104020203" pitchFamily="34" charset="0"/>
                <a:ea typeface="Verdana" panose="020B0604030504040204" pitchFamily="34" charset="0"/>
                <a:cs typeface="Verdana" panose="020B0604030504040204" pitchFamily="34" charset="0"/>
              </a:rPr>
              <a:t>Domestic abuse is any type of controlling, bullying, threatening or violent behaviour between people in a relationship. </a:t>
            </a:r>
            <a:r>
              <a:rPr lang="en-GB" sz="900" b="1" dirty="0">
                <a:solidFill>
                  <a:srgbClr val="FF0000"/>
                </a:solidFill>
                <a:latin typeface="Gill Sans MT" panose="020B0502020104020203" pitchFamily="34" charset="0"/>
                <a:ea typeface="Verdana" panose="020B0604030504040204" pitchFamily="34" charset="0"/>
                <a:cs typeface="Verdana" panose="020B0604030504040204" pitchFamily="34" charset="0"/>
              </a:rPr>
              <a:t>It can seriously harm children and young people and witnessing domestic abuse is child abuse. </a:t>
            </a:r>
            <a:r>
              <a:rPr lang="en-GB" sz="900" dirty="0">
                <a:latin typeface="Gill Sans MT" panose="020B0502020104020203" pitchFamily="34" charset="0"/>
                <a:ea typeface="Verdana" panose="020B0604030504040204" pitchFamily="34" charset="0"/>
                <a:cs typeface="Verdana" panose="020B0604030504040204" pitchFamily="34" charset="0"/>
              </a:rPr>
              <a:t>It's important to remember domestic abuse:</a:t>
            </a:r>
          </a:p>
          <a:p>
            <a:pPr marL="171450" indent="-171450">
              <a:buFont typeface="Arial" panose="020B0604020202020204" pitchFamily="34" charset="0"/>
              <a:buChar char="•"/>
            </a:pPr>
            <a:r>
              <a:rPr lang="en-GB" sz="900" dirty="0">
                <a:latin typeface="Gill Sans MT" panose="020B0502020104020203" pitchFamily="34" charset="0"/>
                <a:ea typeface="Verdana" panose="020B0604030504040204" pitchFamily="34" charset="0"/>
                <a:cs typeface="Verdana" panose="020B0604030504040204" pitchFamily="34" charset="0"/>
              </a:rPr>
              <a:t>can happen inside and outside the home</a:t>
            </a:r>
          </a:p>
          <a:p>
            <a:pPr marL="171450" indent="-171450">
              <a:buFont typeface="Arial" panose="020B0604020202020204" pitchFamily="34" charset="0"/>
              <a:buChar char="•"/>
            </a:pPr>
            <a:r>
              <a:rPr lang="en-GB" sz="900" dirty="0">
                <a:latin typeface="Gill Sans MT" panose="020B0502020104020203" pitchFamily="34" charset="0"/>
                <a:ea typeface="Verdana" panose="020B0604030504040204" pitchFamily="34" charset="0"/>
                <a:cs typeface="Verdana" panose="020B0604030504040204" pitchFamily="34" charset="0"/>
              </a:rPr>
              <a:t>can happen over the phone, on the internet and on social networking sites</a:t>
            </a:r>
          </a:p>
          <a:p>
            <a:pPr marL="171450" indent="-171450">
              <a:buFont typeface="Arial" panose="020B0604020202020204" pitchFamily="34" charset="0"/>
              <a:buChar char="•"/>
            </a:pPr>
            <a:r>
              <a:rPr lang="en-GB" sz="900" dirty="0">
                <a:latin typeface="Gill Sans MT" panose="020B0502020104020203" pitchFamily="34" charset="0"/>
                <a:ea typeface="Verdana" panose="020B0604030504040204" pitchFamily="34" charset="0"/>
                <a:cs typeface="Verdana" panose="020B0604030504040204" pitchFamily="34" charset="0"/>
              </a:rPr>
              <a:t>can happen in any relationship and can continue even after the relationship has ended</a:t>
            </a:r>
          </a:p>
          <a:p>
            <a:pPr marL="171450" indent="-171450">
              <a:buFont typeface="Arial" panose="020B0604020202020204" pitchFamily="34" charset="0"/>
              <a:buChar char="•"/>
            </a:pPr>
            <a:r>
              <a:rPr lang="en-GB" sz="900" dirty="0">
                <a:latin typeface="Gill Sans MT" panose="020B0502020104020203" pitchFamily="34" charset="0"/>
                <a:ea typeface="Verdana" panose="020B0604030504040204" pitchFamily="34" charset="0"/>
                <a:cs typeface="Verdana" panose="020B0604030504040204" pitchFamily="34" charset="0"/>
              </a:rPr>
              <a:t>both men and women can be abused or abusers.</a:t>
            </a:r>
          </a:p>
          <a:p>
            <a:endParaRPr lang="en-GB" sz="800" b="1" dirty="0">
              <a:latin typeface="Gill Sans MT" panose="020B0502020104020203" pitchFamily="34" charset="0"/>
              <a:ea typeface="Verdana" panose="020B0604030504040204" pitchFamily="34" charset="0"/>
              <a:cs typeface="Verdana" panose="020B0604030504040204" pitchFamily="34" charset="0"/>
            </a:endParaRPr>
          </a:p>
          <a:p>
            <a:pPr>
              <a:lnSpc>
                <a:spcPct val="107000"/>
              </a:lnSpc>
            </a:pPr>
            <a:r>
              <a:rPr lang="en-GB" sz="900" b="1" dirty="0">
                <a:solidFill>
                  <a:schemeClr val="accent1"/>
                </a:solidFill>
                <a:effectLst/>
                <a:latin typeface="Gill Sans MT" panose="020B0502020104020203" pitchFamily="34" charset="0"/>
                <a:ea typeface="Calibri" panose="020F0502020204030204" pitchFamily="34" charset="0"/>
                <a:cs typeface="Times New Roman" panose="02020603050405020304" pitchFamily="18" charset="0"/>
              </a:rPr>
              <a:t>Types of Domestic Abuse </a:t>
            </a:r>
          </a:p>
          <a:p>
            <a:r>
              <a:rPr lang="en-GB" sz="900" dirty="0">
                <a:latin typeface="Gill Sans MT" panose="020B0502020104020203" pitchFamily="34" charset="0"/>
                <a:ea typeface="Calibri" panose="020F0502020204030204" pitchFamily="34" charset="0"/>
                <a:cs typeface="Times New Roman" panose="02020603050405020304" pitchFamily="18" charset="0"/>
              </a:rPr>
              <a:t>Domestic abuse can be emotional, physical, sexual, financial or psychological, such as:</a:t>
            </a:r>
          </a:p>
          <a:p>
            <a:pPr marL="171450" indent="-171450">
              <a:buFont typeface="Arial" panose="020B0604020202020204" pitchFamily="34" charset="0"/>
              <a:buChar char="•"/>
            </a:pPr>
            <a:r>
              <a:rPr lang="en-GB" sz="900" dirty="0">
                <a:latin typeface="Gill Sans MT" panose="020B0502020104020203" pitchFamily="34" charset="0"/>
                <a:ea typeface="Calibri" panose="020F0502020204030204" pitchFamily="34" charset="0"/>
                <a:cs typeface="Times New Roman" panose="02020603050405020304" pitchFamily="18" charset="0"/>
              </a:rPr>
              <a:t>kicking, hitting, punching or cutting</a:t>
            </a:r>
          </a:p>
          <a:p>
            <a:pPr marL="171450" indent="-171450">
              <a:buFont typeface="Arial" panose="020B0604020202020204" pitchFamily="34" charset="0"/>
              <a:buChar char="•"/>
            </a:pPr>
            <a:r>
              <a:rPr lang="en-GB" sz="900" dirty="0">
                <a:latin typeface="Gill Sans MT" panose="020B0502020104020203" pitchFamily="34" charset="0"/>
                <a:ea typeface="Calibri" panose="020F0502020204030204" pitchFamily="34" charset="0"/>
                <a:cs typeface="Times New Roman" panose="02020603050405020304" pitchFamily="18" charset="0"/>
              </a:rPr>
              <a:t>r</a:t>
            </a:r>
            <a:r>
              <a:rPr lang="en-GB" sz="900" dirty="0">
                <a:effectLst/>
                <a:latin typeface="Gill Sans MT" panose="020B0502020104020203" pitchFamily="34" charset="0"/>
                <a:ea typeface="Calibri" panose="020F0502020204030204" pitchFamily="34" charset="0"/>
                <a:cs typeface="Times New Roman" panose="02020603050405020304" pitchFamily="18" charset="0"/>
              </a:rPr>
              <a:t>ape (including in a relationship</a:t>
            </a:r>
          </a:p>
          <a:p>
            <a:pPr marL="171450" indent="-171450">
              <a:buFont typeface="Arial" panose="020B0604020202020204" pitchFamily="34" charset="0"/>
              <a:buChar char="•"/>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Controlling someone’s finances by withholding money or sto</a:t>
            </a:r>
            <a:r>
              <a:rPr lang="en-GB" sz="900" dirty="0">
                <a:latin typeface="Gill Sans MT" panose="020B0502020104020203" pitchFamily="34" charset="0"/>
                <a:ea typeface="Calibri" panose="020F0502020204030204" pitchFamily="34" charset="0"/>
                <a:cs typeface="Times New Roman" panose="02020603050405020304" pitchFamily="18" charset="0"/>
              </a:rPr>
              <a:t>pping someone earning</a:t>
            </a:r>
          </a:p>
          <a:p>
            <a:pPr marL="171450" indent="-171450">
              <a:buFont typeface="Arial" panose="020B0604020202020204" pitchFamily="34" charset="0"/>
              <a:buChar char="•"/>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Controlling behaviour, like telling someone where they can go and what they can wear</a:t>
            </a:r>
          </a:p>
          <a:p>
            <a:pPr marL="171450" indent="-171450">
              <a:buFont typeface="Arial" panose="020B0604020202020204" pitchFamily="34" charset="0"/>
              <a:buChar char="•"/>
            </a:pPr>
            <a:r>
              <a:rPr lang="en-GB" sz="900" dirty="0">
                <a:latin typeface="Gill Sans MT" panose="020B0502020104020203" pitchFamily="34" charset="0"/>
                <a:ea typeface="Calibri" panose="020F0502020204030204" pitchFamily="34" charset="0"/>
                <a:cs typeface="Times New Roman" panose="02020603050405020304" pitchFamily="18" charset="0"/>
              </a:rPr>
              <a:t>Not letting someone leave the house</a:t>
            </a:r>
          </a:p>
          <a:p>
            <a:pPr marL="171450" indent="-171450">
              <a:buFont typeface="Arial" panose="020B0604020202020204" pitchFamily="34" charset="0"/>
              <a:buChar char="•"/>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Reading emails, text messages </a:t>
            </a:r>
            <a:r>
              <a:rPr lang="en-GB" sz="900" dirty="0">
                <a:latin typeface="Gill Sans MT" panose="020B0502020104020203" pitchFamily="34" charset="0"/>
                <a:ea typeface="Calibri" panose="020F0502020204030204" pitchFamily="34" charset="0"/>
                <a:cs typeface="Times New Roman" panose="02020603050405020304" pitchFamily="18" charset="0"/>
              </a:rPr>
              <a:t>or letters</a:t>
            </a:r>
          </a:p>
          <a:p>
            <a:pPr marL="171450" indent="-171450">
              <a:buFont typeface="Arial" panose="020B0604020202020204" pitchFamily="34" charset="0"/>
              <a:buChar char="•"/>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Threat</a:t>
            </a:r>
            <a:r>
              <a:rPr lang="en-GB" sz="900" dirty="0">
                <a:latin typeface="Gill Sans MT" panose="020B0502020104020203" pitchFamily="34" charset="0"/>
                <a:ea typeface="Calibri" panose="020F0502020204030204" pitchFamily="34" charset="0"/>
                <a:cs typeface="Times New Roman" panose="02020603050405020304" pitchFamily="18" charset="0"/>
              </a:rPr>
              <a:t>ening to kill someone or harm them</a:t>
            </a:r>
          </a:p>
          <a:p>
            <a:pPr marL="171450" indent="-171450">
              <a:buFont typeface="Arial" panose="020B0604020202020204" pitchFamily="34" charset="0"/>
              <a:buChar char="•"/>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Threatening to another family member or pet</a:t>
            </a:r>
          </a:p>
          <a:p>
            <a:pPr marL="171450" indent="-171450">
              <a:spcAft>
                <a:spcPts val="800"/>
              </a:spcAft>
              <a:buFont typeface="Arial" panose="020B0604020202020204" pitchFamily="34" charset="0"/>
              <a:buChar char="•"/>
            </a:pPr>
            <a:endParaRPr lang="en-GB" sz="900" b="1" dirty="0">
              <a:solidFill>
                <a:schemeClr val="accent1"/>
              </a:solidFill>
              <a:effectLst/>
              <a:latin typeface="Gill Sans MT" panose="020B0502020104020203" pitchFamily="34" charset="0"/>
              <a:ea typeface="Calibri" panose="020F0502020204030204" pitchFamily="34" charset="0"/>
              <a:cs typeface="Times New Roman" panose="02020603050405020304" pitchFamily="18" charset="0"/>
            </a:endParaRPr>
          </a:p>
          <a:p>
            <a:pPr marL="171450" indent="-171450">
              <a:spcAft>
                <a:spcPts val="800"/>
              </a:spcAft>
              <a:buFont typeface="Arial" panose="020B0604020202020204" pitchFamily="34" charset="0"/>
              <a:buChar char="•"/>
            </a:pPr>
            <a:endParaRPr lang="en-GB" sz="900" b="1" dirty="0">
              <a:solidFill>
                <a:schemeClr val="accent1"/>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900" b="1" dirty="0">
              <a:solidFill>
                <a:schemeClr val="accent1"/>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800" b="1" dirty="0">
              <a:effectLst/>
              <a:latin typeface="Gill Sans MT" panose="020B0502020104020203" pitchFamily="34" charset="0"/>
              <a:ea typeface="Calibri" panose="020F0502020204030204" pitchFamily="34" charset="0"/>
              <a:cs typeface="Times New Roman" panose="02020603050405020304" pitchFamily="18" charset="0"/>
            </a:endParaRPr>
          </a:p>
        </p:txBody>
      </p:sp>
      <p:pic>
        <p:nvPicPr>
          <p:cNvPr id="4" name="Picture 3" descr="A picture containing icon&#10;&#10;Description automatically generated">
            <a:extLst>
              <a:ext uri="{FF2B5EF4-FFF2-40B4-BE49-F238E27FC236}">
                <a16:creationId xmlns:a16="http://schemas.microsoft.com/office/drawing/2014/main" id="{F9835696-C012-52F2-5816-CC30DF920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80" y="189547"/>
            <a:ext cx="866775" cy="1370965"/>
          </a:xfrm>
          <a:prstGeom prst="rect">
            <a:avLst/>
          </a:prstGeom>
        </p:spPr>
      </p:pic>
      <p:sp>
        <p:nvSpPr>
          <p:cNvPr id="18" name="Rectangle 17">
            <a:extLst>
              <a:ext uri="{FF2B5EF4-FFF2-40B4-BE49-F238E27FC236}">
                <a16:creationId xmlns:a16="http://schemas.microsoft.com/office/drawing/2014/main" id="{A747961D-D47D-5A3A-68B5-9F524B06A452}"/>
              </a:ext>
            </a:extLst>
          </p:cNvPr>
          <p:cNvSpPr>
            <a:spLocks/>
          </p:cNvSpPr>
          <p:nvPr/>
        </p:nvSpPr>
        <p:spPr>
          <a:xfrm>
            <a:off x="1796901" y="1"/>
            <a:ext cx="4760686" cy="59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28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Domestic Abuse</a:t>
            </a:r>
            <a:endParaRPr lang="en-GB" sz="1100" dirty="0">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8E4EB8E-CC81-2654-F669-98A2BA7AB81D}"/>
              </a:ext>
            </a:extLst>
          </p:cNvPr>
          <p:cNvSpPr txBox="1"/>
          <p:nvPr/>
        </p:nvSpPr>
        <p:spPr>
          <a:xfrm>
            <a:off x="1738514" y="4441325"/>
            <a:ext cx="2849427" cy="2877711"/>
          </a:xfrm>
          <a:prstGeom prst="rect">
            <a:avLst/>
          </a:prstGeom>
          <a:solidFill>
            <a:srgbClr val="CCECFF"/>
          </a:solidFill>
          <a:ln w="28575">
            <a:solidFill>
              <a:srgbClr val="0070C0"/>
            </a:solidFill>
          </a:ln>
        </p:spPr>
        <p:txBody>
          <a:bodyPr wrap="square" rtlCol="0">
            <a:spAutoFit/>
          </a:bodyPr>
          <a:lstStyle/>
          <a:p>
            <a:pPr algn="ctr"/>
            <a:r>
              <a:rPr lang="en-GB" sz="1000" b="1" dirty="0">
                <a:solidFill>
                  <a:srgbClr val="000000"/>
                </a:solidFill>
                <a:latin typeface="Gill Sans MT" panose="020B0502020104020203" pitchFamily="34" charset="0"/>
              </a:rPr>
              <a:t>Support and Advice</a:t>
            </a:r>
            <a:endParaRPr lang="en-GB" sz="1000" b="1" i="0" dirty="0">
              <a:solidFill>
                <a:srgbClr val="000000"/>
              </a:solidFill>
              <a:effectLst/>
              <a:latin typeface="Gill Sans MT" panose="020B0502020104020203" pitchFamily="34" charset="0"/>
            </a:endParaRPr>
          </a:p>
          <a:p>
            <a:pPr algn="l"/>
            <a:r>
              <a:rPr lang="en-GB" sz="900" b="0" i="0" dirty="0">
                <a:solidFill>
                  <a:srgbClr val="525455"/>
                </a:solidFill>
                <a:effectLst/>
                <a:latin typeface="Gill Sans MT" panose="020B0502020104020203" pitchFamily="34" charset="0"/>
              </a:rPr>
              <a:t>If you're an adult experiencing domestic abuse or you know someone who needs help, there are organisations that can offer advice and support.</a:t>
            </a:r>
          </a:p>
          <a:p>
            <a:pPr algn="l"/>
            <a:r>
              <a:rPr lang="en-GB" sz="900" b="0" i="0" u="sng" dirty="0">
                <a:solidFill>
                  <a:srgbClr val="2F7CA3"/>
                </a:solidFill>
                <a:effectLst/>
                <a:latin typeface="Gill Sans MT" panose="020B0502020104020203" pitchFamily="34" charset="0"/>
                <a:hlinkClick r:id="rId4" tooltip="Relate"/>
              </a:rPr>
              <a:t>Relate</a:t>
            </a:r>
            <a:br>
              <a:rPr lang="en-GB" sz="900" b="0" i="0" dirty="0">
                <a:solidFill>
                  <a:srgbClr val="525455"/>
                </a:solidFill>
                <a:effectLst/>
                <a:latin typeface="Gill Sans MT" panose="020B0502020104020203" pitchFamily="34" charset="0"/>
              </a:rPr>
            </a:br>
            <a:r>
              <a:rPr lang="en-GB" sz="900" b="0" i="0" u="sng" dirty="0">
                <a:solidFill>
                  <a:srgbClr val="2F7CA3"/>
                </a:solidFill>
                <a:effectLst/>
                <a:latin typeface="Gill Sans MT" panose="020B0502020104020203" pitchFamily="34" charset="0"/>
                <a:hlinkClick r:id="rId5"/>
              </a:rPr>
              <a:t>0300 003 0396</a:t>
            </a:r>
            <a:br>
              <a:rPr lang="en-GB" sz="900" b="0" i="0" dirty="0">
                <a:solidFill>
                  <a:srgbClr val="525455"/>
                </a:solidFill>
                <a:effectLst/>
                <a:latin typeface="Gill Sans MT" panose="020B0502020104020203" pitchFamily="34" charset="0"/>
              </a:rPr>
            </a:br>
            <a:r>
              <a:rPr lang="en-GB" sz="900" b="0" i="0" dirty="0">
                <a:solidFill>
                  <a:srgbClr val="525455"/>
                </a:solidFill>
                <a:effectLst/>
                <a:latin typeface="Gill Sans MT" panose="020B0502020104020203" pitchFamily="34" charset="0"/>
              </a:rPr>
              <a:t>You can talk to Relate about your relationship, including issues around domestic abuse.</a:t>
            </a:r>
          </a:p>
          <a:p>
            <a:pPr algn="l"/>
            <a:r>
              <a:rPr lang="en-GB" sz="900" b="0" i="0" u="sng" dirty="0">
                <a:solidFill>
                  <a:srgbClr val="2F7CA3"/>
                </a:solidFill>
                <a:effectLst/>
                <a:latin typeface="Gill Sans MT" panose="020B0502020104020203" pitchFamily="34" charset="0"/>
                <a:hlinkClick r:id="rId6" tooltip="Women's Aid"/>
              </a:rPr>
              <a:t>National Domestic Violence Helpline</a:t>
            </a:r>
            <a:br>
              <a:rPr lang="en-GB" sz="900" b="0" i="0" dirty="0">
                <a:solidFill>
                  <a:srgbClr val="525455"/>
                </a:solidFill>
                <a:effectLst/>
                <a:latin typeface="Gill Sans MT" panose="020B0502020104020203" pitchFamily="34" charset="0"/>
              </a:rPr>
            </a:br>
            <a:r>
              <a:rPr lang="en-GB" sz="900" b="0" i="0" u="sng" dirty="0">
                <a:solidFill>
                  <a:srgbClr val="2F7CA3"/>
                </a:solidFill>
                <a:effectLst/>
                <a:latin typeface="Gill Sans MT" panose="020B0502020104020203" pitchFamily="34" charset="0"/>
                <a:hlinkClick r:id="rId7"/>
              </a:rPr>
              <a:t>0808 2000 247</a:t>
            </a:r>
            <a:br>
              <a:rPr lang="en-GB" sz="900" b="0" i="0" dirty="0">
                <a:solidFill>
                  <a:srgbClr val="525455"/>
                </a:solidFill>
                <a:effectLst/>
                <a:latin typeface="Gill Sans MT" panose="020B0502020104020203" pitchFamily="34" charset="0"/>
              </a:rPr>
            </a:br>
            <a:r>
              <a:rPr lang="en-GB" sz="900" b="0" i="0" dirty="0">
                <a:solidFill>
                  <a:srgbClr val="525455"/>
                </a:solidFill>
                <a:effectLst/>
                <a:latin typeface="Gill Sans MT" panose="020B0502020104020203" pitchFamily="34" charset="0"/>
              </a:rPr>
              <a:t>A 24 hour free helpline run in partnership between Women's Aid and Refuge.</a:t>
            </a:r>
          </a:p>
          <a:p>
            <a:pPr algn="l"/>
            <a:r>
              <a:rPr lang="en-GB" sz="900" b="0" i="0" u="sng" dirty="0">
                <a:solidFill>
                  <a:srgbClr val="2F7CA3"/>
                </a:solidFill>
                <a:effectLst/>
                <a:latin typeface="Gill Sans MT" panose="020B0502020104020203" pitchFamily="34" charset="0"/>
                <a:hlinkClick r:id="rId8" tooltip="Men's Advice Line"/>
              </a:rPr>
              <a:t>Men's Advice Line</a:t>
            </a:r>
            <a:br>
              <a:rPr lang="en-GB" sz="900" b="0" i="0" dirty="0">
                <a:solidFill>
                  <a:srgbClr val="525455"/>
                </a:solidFill>
                <a:effectLst/>
                <a:latin typeface="Gill Sans MT" panose="020B0502020104020203" pitchFamily="34" charset="0"/>
              </a:rPr>
            </a:br>
            <a:r>
              <a:rPr lang="en-GB" sz="900" b="0" i="0" u="sng" dirty="0">
                <a:solidFill>
                  <a:srgbClr val="2F7CA3"/>
                </a:solidFill>
                <a:effectLst/>
                <a:latin typeface="Gill Sans MT" panose="020B0502020104020203" pitchFamily="34" charset="0"/>
                <a:hlinkClick r:id="rId9"/>
              </a:rPr>
              <a:t>0808 801 0327</a:t>
            </a:r>
            <a:br>
              <a:rPr lang="en-GB" sz="900" b="0" i="0" dirty="0">
                <a:solidFill>
                  <a:srgbClr val="525455"/>
                </a:solidFill>
                <a:effectLst/>
                <a:latin typeface="Gill Sans MT" panose="020B0502020104020203" pitchFamily="34" charset="0"/>
              </a:rPr>
            </a:br>
            <a:r>
              <a:rPr lang="en-GB" sz="900" b="0" i="0" dirty="0">
                <a:solidFill>
                  <a:srgbClr val="525455"/>
                </a:solidFill>
                <a:effectLst/>
                <a:latin typeface="Gill Sans MT" panose="020B0502020104020203" pitchFamily="34" charset="0"/>
              </a:rPr>
              <a:t>Advice and support for men experiencing domestic violence and abuse.</a:t>
            </a:r>
          </a:p>
          <a:p>
            <a:pPr algn="l"/>
            <a:r>
              <a:rPr lang="en-GB" sz="900" b="0" i="0" u="sng" dirty="0">
                <a:solidFill>
                  <a:srgbClr val="2F7CA3"/>
                </a:solidFill>
                <a:effectLst/>
                <a:latin typeface="Gill Sans MT" panose="020B0502020104020203" pitchFamily="34" charset="0"/>
                <a:hlinkClick r:id="rId10" tooltip="Galop"/>
              </a:rPr>
              <a:t>National LGBT+ Domestic Abuse Helpline</a:t>
            </a:r>
            <a:br>
              <a:rPr lang="en-GB" sz="900" b="0" i="0" dirty="0">
                <a:solidFill>
                  <a:srgbClr val="525455"/>
                </a:solidFill>
                <a:effectLst/>
                <a:latin typeface="Gill Sans MT" panose="020B0502020104020203" pitchFamily="34" charset="0"/>
              </a:rPr>
            </a:br>
            <a:r>
              <a:rPr lang="en-GB" sz="900" b="0" i="0" u="sng" dirty="0">
                <a:solidFill>
                  <a:srgbClr val="2F7CA3"/>
                </a:solidFill>
                <a:effectLst/>
                <a:latin typeface="Gill Sans MT" panose="020B0502020104020203" pitchFamily="34" charset="0"/>
                <a:hlinkClick r:id="rId11"/>
              </a:rPr>
              <a:t>0800 999 5428</a:t>
            </a:r>
            <a:br>
              <a:rPr lang="en-GB" sz="900" b="0" i="0" dirty="0">
                <a:solidFill>
                  <a:srgbClr val="525455"/>
                </a:solidFill>
                <a:effectLst/>
                <a:latin typeface="Gill Sans MT" panose="020B0502020104020203" pitchFamily="34" charset="0"/>
              </a:rPr>
            </a:br>
            <a:r>
              <a:rPr lang="en-GB" sz="900" b="0" i="0" dirty="0">
                <a:solidFill>
                  <a:srgbClr val="525455"/>
                </a:solidFill>
                <a:effectLst/>
                <a:latin typeface="Gill Sans MT" panose="020B0502020104020203" pitchFamily="34" charset="0"/>
              </a:rPr>
              <a:t>Emotional and practical support for LGBT+ people experiencing domestic abuse.</a:t>
            </a:r>
          </a:p>
        </p:txBody>
      </p:sp>
      <p:sp>
        <p:nvSpPr>
          <p:cNvPr id="13" name="TextBox 12">
            <a:extLst>
              <a:ext uri="{FF2B5EF4-FFF2-40B4-BE49-F238E27FC236}">
                <a16:creationId xmlns:a16="http://schemas.microsoft.com/office/drawing/2014/main" id="{A52F0CEE-8D4A-2EE6-3278-29A354C6F13C}"/>
              </a:ext>
            </a:extLst>
          </p:cNvPr>
          <p:cNvSpPr txBox="1"/>
          <p:nvPr/>
        </p:nvSpPr>
        <p:spPr>
          <a:xfrm>
            <a:off x="4811299" y="3674407"/>
            <a:ext cx="1899026" cy="2739211"/>
          </a:xfrm>
          <a:prstGeom prst="rect">
            <a:avLst/>
          </a:prstGeom>
          <a:solidFill>
            <a:srgbClr val="238BBF"/>
          </a:solidFill>
          <a:ln w="28575">
            <a:solidFill>
              <a:srgbClr val="002060"/>
            </a:solidFill>
          </a:ln>
        </p:spPr>
        <p:txBody>
          <a:bodyPr wrap="square" rtlCol="0">
            <a:spAutoFit/>
          </a:bodyPr>
          <a:lstStyle/>
          <a:p>
            <a:r>
              <a:rPr lang="en-GB" sz="1000" b="1" dirty="0">
                <a:solidFill>
                  <a:schemeClr val="bg1"/>
                </a:solidFill>
                <a:latin typeface="Gill Sans MT" panose="020B0502020104020203" pitchFamily="34" charset="0"/>
              </a:rPr>
              <a:t>Effects of Domestic Abuse</a:t>
            </a:r>
          </a:p>
          <a:p>
            <a:r>
              <a:rPr lang="en-GB" sz="900" dirty="0">
                <a:solidFill>
                  <a:schemeClr val="bg1"/>
                </a:solidFill>
                <a:latin typeface="Gill Sans MT" panose="020B0502020104020203" pitchFamily="34" charset="0"/>
              </a:rPr>
              <a:t>Living in a home where domestic abuse happens can have a serious impact on a child or young person's mental and physical wellbeing, as well as their behaviour. </a:t>
            </a:r>
          </a:p>
          <a:p>
            <a:endParaRPr lang="en-GB" sz="900" dirty="0">
              <a:solidFill>
                <a:schemeClr val="bg1"/>
              </a:solidFill>
              <a:latin typeface="Gill Sans MT" panose="020B0502020104020203" pitchFamily="34" charset="0"/>
            </a:endParaRPr>
          </a:p>
          <a:p>
            <a:r>
              <a:rPr lang="en-GB" sz="900" dirty="0">
                <a:solidFill>
                  <a:schemeClr val="bg1"/>
                </a:solidFill>
                <a:latin typeface="Gill Sans MT" panose="020B0502020104020203" pitchFamily="34" charset="0"/>
              </a:rPr>
              <a:t>Witnessing domestic abuse is child abuse. Domestic abuse can have a devastating impact on the victims and their families, with children and young people at risk of serious harm to both their emotional and physical health. </a:t>
            </a:r>
          </a:p>
          <a:p>
            <a:endParaRPr lang="en-GB" sz="900" dirty="0">
              <a:solidFill>
                <a:schemeClr val="bg1"/>
              </a:solidFill>
              <a:latin typeface="Gill Sans MT" panose="020B0502020104020203" pitchFamily="34" charset="0"/>
            </a:endParaRPr>
          </a:p>
          <a:p>
            <a:r>
              <a:rPr lang="en-GB" sz="900" dirty="0">
                <a:solidFill>
                  <a:schemeClr val="bg1"/>
                </a:solidFill>
                <a:latin typeface="Gill Sans MT" panose="020B0502020104020203" pitchFamily="34" charset="0"/>
              </a:rPr>
              <a:t>What's important is to make sure the abuse stops and that children have a safe and stable environment to grow up in</a:t>
            </a:r>
          </a:p>
        </p:txBody>
      </p:sp>
      <p:sp>
        <p:nvSpPr>
          <p:cNvPr id="15" name="TextBox 14">
            <a:extLst>
              <a:ext uri="{FF2B5EF4-FFF2-40B4-BE49-F238E27FC236}">
                <a16:creationId xmlns:a16="http://schemas.microsoft.com/office/drawing/2014/main" id="{F8517A01-7AC4-8A9D-42C0-58F4714AE441}"/>
              </a:ext>
            </a:extLst>
          </p:cNvPr>
          <p:cNvSpPr txBox="1"/>
          <p:nvPr/>
        </p:nvSpPr>
        <p:spPr>
          <a:xfrm>
            <a:off x="3844386" y="8475232"/>
            <a:ext cx="2952654" cy="1338828"/>
          </a:xfrm>
          <a:prstGeom prst="rect">
            <a:avLst/>
          </a:prstGeom>
          <a:solidFill>
            <a:schemeClr val="accent6">
              <a:lumMod val="40000"/>
              <a:lumOff val="60000"/>
            </a:schemeClr>
          </a:solidFill>
          <a:ln w="28575">
            <a:solidFill>
              <a:srgbClr val="00B050"/>
            </a:solidFill>
          </a:ln>
        </p:spPr>
        <p:txBody>
          <a:bodyPr wrap="square" rtlCol="0">
            <a:spAutoFit/>
          </a:bodyPr>
          <a:lstStyle/>
          <a:p>
            <a:pPr algn="ctr"/>
            <a:r>
              <a:rPr lang="en-GB" sz="900" b="1" dirty="0">
                <a:latin typeface="Gill Sans MT" panose="020B0502020104020203" pitchFamily="34" charset="0"/>
              </a:rPr>
              <a:t>Help for Children and Young People </a:t>
            </a:r>
          </a:p>
          <a:p>
            <a:r>
              <a:rPr lang="en-GB" sz="800" dirty="0">
                <a:latin typeface="Gill Sans MT" panose="020B0502020104020203" pitchFamily="34" charset="0"/>
              </a:rPr>
              <a:t>The NSPCC have a </a:t>
            </a:r>
            <a:r>
              <a:rPr lang="en-GB" sz="800" b="0" i="0" dirty="0">
                <a:effectLst/>
                <a:latin typeface="Arial" panose="020B0604020202020204" pitchFamily="34" charset="0"/>
              </a:rPr>
              <a:t> </a:t>
            </a:r>
            <a:r>
              <a:rPr lang="en-GB" sz="800" b="0" i="0" dirty="0">
                <a:effectLst/>
                <a:latin typeface="Gill Sans MT" panose="020B0502020104020203" pitchFamily="34" charset="0"/>
              </a:rPr>
              <a:t>Domestic Abuse, Recovering Together (DART™) which is a therapeutic service for mothers and children who have experienced domestic abuse. This programme allows children and mothers to talk openly, learn to communicate about what’s happened and rebuild their relationship. There are local DART programmes available to families in our community – information can be found on the NSPCC website – follow the link </a:t>
            </a:r>
            <a:r>
              <a:rPr lang="en-GB" sz="800" b="0" i="0" dirty="0">
                <a:effectLst/>
                <a:latin typeface="Gill Sans MT" panose="020B0502020104020203" pitchFamily="34" charset="0"/>
                <a:hlinkClick r:id="rId12"/>
              </a:rPr>
              <a:t>https://www.nspcc.org.uk/keeping-children-safe/our-services/national-regional-hubs/</a:t>
            </a:r>
            <a:r>
              <a:rPr lang="en-GB" sz="800" b="0" i="0" dirty="0">
                <a:effectLst/>
                <a:latin typeface="Gill Sans MT" panose="020B0502020104020203" pitchFamily="34" charset="0"/>
              </a:rPr>
              <a:t> </a:t>
            </a:r>
            <a:endParaRPr lang="en-GB" sz="800" dirty="0">
              <a:latin typeface="Gill Sans MT" panose="020B0502020104020203" pitchFamily="34" charset="0"/>
            </a:endParaRPr>
          </a:p>
        </p:txBody>
      </p:sp>
      <p:sp>
        <p:nvSpPr>
          <p:cNvPr id="36" name="TextBox 35">
            <a:extLst>
              <a:ext uri="{FF2B5EF4-FFF2-40B4-BE49-F238E27FC236}">
                <a16:creationId xmlns:a16="http://schemas.microsoft.com/office/drawing/2014/main" id="{FB8C4444-468F-CD3F-B933-D4C9CB5C6EDC}"/>
              </a:ext>
            </a:extLst>
          </p:cNvPr>
          <p:cNvSpPr txBox="1"/>
          <p:nvPr/>
        </p:nvSpPr>
        <p:spPr>
          <a:xfrm>
            <a:off x="1738513" y="7374582"/>
            <a:ext cx="2042690" cy="1485022"/>
          </a:xfrm>
          <a:prstGeom prst="rect">
            <a:avLst/>
          </a:prstGeom>
          <a:solidFill>
            <a:schemeClr val="accent5">
              <a:lumMod val="60000"/>
              <a:lumOff val="40000"/>
            </a:schemeClr>
          </a:solidFill>
          <a:ln w="19050">
            <a:solidFill>
              <a:srgbClr val="002060"/>
            </a:solidFill>
          </a:ln>
        </p:spPr>
        <p:txBody>
          <a:bodyPr wrap="square" rtlCol="0">
            <a:spAutoFit/>
          </a:bodyPr>
          <a:lstStyle/>
          <a:p>
            <a:pPr algn="l"/>
            <a:r>
              <a:rPr lang="en-GB" sz="1050" b="1" i="0" dirty="0">
                <a:solidFill>
                  <a:srgbClr val="525455"/>
                </a:solidFill>
                <a:effectLst/>
                <a:latin typeface="Gill Sans MT" panose="020B0502020104020203" pitchFamily="34" charset="0"/>
              </a:rPr>
              <a:t>Childline</a:t>
            </a:r>
            <a:r>
              <a:rPr lang="en-GB" sz="800" b="1" i="0" dirty="0">
                <a:solidFill>
                  <a:srgbClr val="525455"/>
                </a:solidFill>
                <a:effectLst/>
                <a:latin typeface="Gill Sans MT" panose="020B0502020104020203" pitchFamily="34" charset="0"/>
              </a:rPr>
              <a:t> </a:t>
            </a:r>
          </a:p>
          <a:p>
            <a:pPr algn="l"/>
            <a:r>
              <a:rPr lang="en-GB" sz="800" b="0" i="0" dirty="0">
                <a:solidFill>
                  <a:srgbClr val="525455"/>
                </a:solidFill>
                <a:effectLst/>
                <a:latin typeface="Gill Sans MT" panose="020B0502020104020203" pitchFamily="34" charset="0"/>
              </a:rPr>
              <a:t>We understand how difficult it is for children to talk about domestic abuse. Whether it's happening now or happened in the past, Childline can be contacted 24/7. Calls to </a:t>
            </a:r>
            <a:r>
              <a:rPr lang="en-GB" sz="800" b="0" i="0" u="sng" dirty="0">
                <a:solidFill>
                  <a:srgbClr val="2F7CA3"/>
                </a:solidFill>
                <a:effectLst/>
                <a:latin typeface="Gill Sans MT" panose="020B0502020104020203" pitchFamily="34" charset="0"/>
                <a:hlinkClick r:id="rId13"/>
              </a:rPr>
              <a:t>0800 1111</a:t>
            </a:r>
            <a:r>
              <a:rPr lang="en-GB" sz="800" b="0" i="0" dirty="0">
                <a:solidFill>
                  <a:srgbClr val="525455"/>
                </a:solidFill>
                <a:effectLst/>
                <a:latin typeface="Gill Sans MT" panose="020B0502020104020203" pitchFamily="34" charset="0"/>
              </a:rPr>
              <a:t> are free and confidential. Children can also contact </a:t>
            </a:r>
            <a:r>
              <a:rPr lang="en-GB" sz="800" b="0" i="0" u="sng" dirty="0">
                <a:solidFill>
                  <a:srgbClr val="2F7CA3"/>
                </a:solidFill>
                <a:effectLst/>
                <a:latin typeface="Gill Sans MT" panose="020B0502020104020203" pitchFamily="34" charset="0"/>
                <a:hlinkClick r:id="rId14" tooltip="Childline"/>
              </a:rPr>
              <a:t>Childline online</a:t>
            </a:r>
            <a:r>
              <a:rPr lang="en-GB" sz="800" b="0" i="0" dirty="0">
                <a:solidFill>
                  <a:srgbClr val="525455"/>
                </a:solidFill>
                <a:effectLst/>
                <a:latin typeface="Gill Sans MT" panose="020B0502020104020203" pitchFamily="34" charset="0"/>
              </a:rPr>
              <a:t>.</a:t>
            </a:r>
          </a:p>
          <a:p>
            <a:pPr algn="l"/>
            <a:r>
              <a:rPr lang="en-GB" sz="800" b="0" i="0" dirty="0">
                <a:solidFill>
                  <a:srgbClr val="525455"/>
                </a:solidFill>
                <a:effectLst/>
                <a:latin typeface="Gill Sans MT" panose="020B0502020104020203" pitchFamily="34" charset="0"/>
              </a:rPr>
              <a:t>Childline has information and advice for children and young people about </a:t>
            </a:r>
            <a:r>
              <a:rPr lang="en-GB" sz="800" b="0" i="0" u="sng" dirty="0">
                <a:solidFill>
                  <a:srgbClr val="2F7CA3"/>
                </a:solidFill>
                <a:effectLst/>
                <a:latin typeface="Gill Sans MT" panose="020B0502020104020203" pitchFamily="34" charset="0"/>
                <a:hlinkClick r:id="rId15" tooltip="Domestic abuse"/>
              </a:rPr>
              <a:t>domestic abuse</a:t>
            </a:r>
            <a:r>
              <a:rPr lang="en-GB" sz="800" b="0" i="0" dirty="0">
                <a:solidFill>
                  <a:srgbClr val="525455"/>
                </a:solidFill>
                <a:effectLst/>
                <a:latin typeface="Gill Sans MT" panose="020B0502020104020203" pitchFamily="34" charset="0"/>
              </a:rPr>
              <a:t>, including why it happens and what they can do.</a:t>
            </a:r>
          </a:p>
        </p:txBody>
      </p:sp>
      <p:pic>
        <p:nvPicPr>
          <p:cNvPr id="1026" name="Picture 2" descr="Domestic Abuse Affects Your Children Too | West Yorkshire Police">
            <a:extLst>
              <a:ext uri="{FF2B5EF4-FFF2-40B4-BE49-F238E27FC236}">
                <a16:creationId xmlns:a16="http://schemas.microsoft.com/office/drawing/2014/main" id="{7EA4F055-B195-1628-D4F4-B17D6E1285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80129" y="3221053"/>
            <a:ext cx="2966199" cy="11559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mestic Violence Unit">
            <a:extLst>
              <a:ext uri="{FF2B5EF4-FFF2-40B4-BE49-F238E27FC236}">
                <a16:creationId xmlns:a16="http://schemas.microsoft.com/office/drawing/2014/main" id="{2742F3C3-887F-E7AF-923C-E23AB86BF6E6}"/>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7334" b="5373"/>
          <a:stretch/>
        </p:blipFill>
        <p:spPr bwMode="auto">
          <a:xfrm>
            <a:off x="6045378" y="1248007"/>
            <a:ext cx="692709" cy="9081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FB2678CF-C24D-AB2F-EC96-D690C3E3D433}"/>
              </a:ext>
            </a:extLst>
          </p:cNvPr>
          <p:cNvPicPr>
            <a:picLocks noChangeAspect="1"/>
          </p:cNvPicPr>
          <p:nvPr/>
        </p:nvPicPr>
        <p:blipFill>
          <a:blip r:embed="rId18"/>
          <a:stretch>
            <a:fillRect/>
          </a:stretch>
        </p:blipFill>
        <p:spPr>
          <a:xfrm>
            <a:off x="5106905" y="6611304"/>
            <a:ext cx="1687103" cy="1788791"/>
          </a:xfrm>
          <a:prstGeom prst="rect">
            <a:avLst/>
          </a:prstGeom>
          <a:ln w="28575">
            <a:solidFill>
              <a:srgbClr val="FF3300"/>
            </a:solidFill>
          </a:ln>
        </p:spPr>
      </p:pic>
      <p:pic>
        <p:nvPicPr>
          <p:cNvPr id="1036" name="Picture 12" descr="NSPCC - Online Safety - Oak Academy">
            <a:extLst>
              <a:ext uri="{FF2B5EF4-FFF2-40B4-BE49-F238E27FC236}">
                <a16:creationId xmlns:a16="http://schemas.microsoft.com/office/drawing/2014/main" id="{BDF9EB76-4E1D-89B5-8FB2-35CAB3B9CB2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20541" y="7505700"/>
            <a:ext cx="1198194" cy="92204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dentifying Domestic Abuse - FJG">
            <a:extLst>
              <a:ext uri="{FF2B5EF4-FFF2-40B4-BE49-F238E27FC236}">
                <a16:creationId xmlns:a16="http://schemas.microsoft.com/office/drawing/2014/main" id="{98E3C16B-949C-6E2A-084B-05AB36D7BB5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07968" y="56635"/>
            <a:ext cx="902357" cy="61222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andprint Project looks to stop domestic violence | News | albanyherald.com">
            <a:extLst>
              <a:ext uri="{FF2B5EF4-FFF2-40B4-BE49-F238E27FC236}">
                <a16:creationId xmlns:a16="http://schemas.microsoft.com/office/drawing/2014/main" id="{AC37EDC0-3E6A-109E-5301-D06C580B8CB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1668017">
            <a:off x="5149780" y="79558"/>
            <a:ext cx="535085" cy="5893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aphic reads &quot;If you're scared of your partner, we are here for you. You are not alone&quot;">
            <a:extLst>
              <a:ext uri="{FF2B5EF4-FFF2-40B4-BE49-F238E27FC236}">
                <a16:creationId xmlns:a16="http://schemas.microsoft.com/office/drawing/2014/main" id="{46794EDC-BBF4-592B-7BBB-3B7A53F065D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06905" y="2685106"/>
            <a:ext cx="1560595" cy="890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Qr code&#10;&#10;Description automatically generated">
            <a:extLst>
              <a:ext uri="{FF2B5EF4-FFF2-40B4-BE49-F238E27FC236}">
                <a16:creationId xmlns:a16="http://schemas.microsoft.com/office/drawing/2014/main" id="{0EA8D665-7CB9-A9A5-6CAC-098B7F59BD8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39538" y="8283362"/>
            <a:ext cx="753458" cy="753458"/>
          </a:xfrm>
          <a:prstGeom prst="rect">
            <a:avLst/>
          </a:prstGeom>
        </p:spPr>
      </p:pic>
      <p:pic>
        <p:nvPicPr>
          <p:cNvPr id="3076" name="Picture 4" descr="Image">
            <a:extLst>
              <a:ext uri="{FF2B5EF4-FFF2-40B4-BE49-F238E27FC236}">
                <a16:creationId xmlns:a16="http://schemas.microsoft.com/office/drawing/2014/main" id="{0ACC9C7F-F6DB-55C1-BBAE-4D68E69149C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24288" y="8915150"/>
            <a:ext cx="1756915" cy="5856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a:extLst>
              <a:ext uri="{FF2B5EF4-FFF2-40B4-BE49-F238E27FC236}">
                <a16:creationId xmlns:a16="http://schemas.microsoft.com/office/drawing/2014/main" id="{6524CBD6-FB65-023D-4BBB-8B01FF9FE09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96901" y="9263515"/>
            <a:ext cx="585639" cy="58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29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DF874437-1F58-A5D3-99EC-B929B6AAF431}"/>
              </a:ext>
            </a:extLst>
          </p:cNvPr>
          <p:cNvSpPr>
            <a:spLocks noGrp="1" noRot="1" noMove="1" noResize="1" noEditPoints="1" noAdjustHandles="1" noChangeArrowheads="1" noChangeShapeType="1"/>
          </p:cNvSpPr>
          <p:nvPr/>
        </p:nvSpPr>
        <p:spPr bwMode="auto">
          <a:xfrm>
            <a:off x="5133975" y="252412"/>
            <a:ext cx="1724024" cy="965358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508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RoSPA:</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Royal Society for the Prevention of Accidents</a:t>
            </a:r>
          </a:p>
          <a:p>
            <a:pPr marR="508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My Concern</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EHA:</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Early Help Assessment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SEND:</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Special Educational Needs &amp; Disabilities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Safeguarding Information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including important documents and contact details.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2"/>
              </a:rPr>
              <a:t>www.williamgilbertend.derbyshire.sch.uk</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r>
              <a:rPr lang="en-GB" sz="1000" dirty="0">
                <a:solidFill>
                  <a:srgbClr val="808080"/>
                </a:solidFill>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If you believe that any child is in danger ring </a:t>
            </a:r>
            <a:r>
              <a:rPr lang="en-GB" sz="1050" b="1" u="sng"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Call Derbyshire</a:t>
            </a:r>
            <a:r>
              <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 Tel: 01629 533190 choosing the option for urgent child protection calls at any time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hildline is helping young people spot the signs of peer-on-peer abuse in  Essex - Essex-TV">
            <a:extLst>
              <a:ext uri="{FF2B5EF4-FFF2-40B4-BE49-F238E27FC236}">
                <a16:creationId xmlns:a16="http://schemas.microsoft.com/office/drawing/2014/main" id="{4AE05406-2AD7-3E03-0B1C-D927E005BE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781" y="9072345"/>
            <a:ext cx="1217613" cy="671413"/>
          </a:xfrm>
          <a:prstGeom prst="rect">
            <a:avLst/>
          </a:prstGeom>
          <a:noFill/>
          <a:ln>
            <a:noFill/>
          </a:ln>
        </p:spPr>
      </p:pic>
      <p:sp>
        <p:nvSpPr>
          <p:cNvPr id="4" name="Rectangle 3">
            <a:extLst>
              <a:ext uri="{FF2B5EF4-FFF2-40B4-BE49-F238E27FC236}">
                <a16:creationId xmlns:a16="http://schemas.microsoft.com/office/drawing/2014/main" id="{0C4D6FFD-AB07-AE4C-2891-034495FFEEC1}"/>
              </a:ext>
            </a:extLst>
          </p:cNvPr>
          <p:cNvSpPr>
            <a:spLocks noGrp="1" noRot="1" noMove="1" noResize="1" noEditPoints="1" noAdjustHandles="1" noChangeArrowheads="1" noChangeShapeType="1"/>
          </p:cNvSpPr>
          <p:nvPr/>
        </p:nvSpPr>
        <p:spPr>
          <a:xfrm>
            <a:off x="5123176" y="0"/>
            <a:ext cx="1734824" cy="16954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A picture containing icon&#10;&#10;Description automatically generated">
            <a:extLst>
              <a:ext uri="{FF2B5EF4-FFF2-40B4-BE49-F238E27FC236}">
                <a16:creationId xmlns:a16="http://schemas.microsoft.com/office/drawing/2014/main" id="{F94236FA-0290-3296-5087-4E8F749DD33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5557201" y="162242"/>
            <a:ext cx="866775" cy="1370965"/>
          </a:xfrm>
          <a:prstGeom prst="rect">
            <a:avLst/>
          </a:prstGeom>
        </p:spPr>
      </p:pic>
      <p:sp>
        <p:nvSpPr>
          <p:cNvPr id="7" name="Rectangle 6">
            <a:extLst>
              <a:ext uri="{FF2B5EF4-FFF2-40B4-BE49-F238E27FC236}">
                <a16:creationId xmlns:a16="http://schemas.microsoft.com/office/drawing/2014/main" id="{13D84B7F-A943-BE4E-3127-964153E3535D}"/>
              </a:ext>
            </a:extLst>
          </p:cNvPr>
          <p:cNvSpPr>
            <a:spLocks/>
          </p:cNvSpPr>
          <p:nvPr/>
        </p:nvSpPr>
        <p:spPr>
          <a:xfrm>
            <a:off x="5398" y="25713"/>
            <a:ext cx="5032673" cy="600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0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Keeping Safe in the Community</a:t>
            </a:r>
            <a:endParaRPr lang="en-GB" sz="1000" dirty="0">
              <a:effectLst/>
              <a:ea typeface="Calibri" panose="020F0502020204030204" pitchFamily="34" charset="0"/>
              <a:cs typeface="Times New Roman" panose="02020603050405020304" pitchFamily="18" charset="0"/>
            </a:endParaRPr>
          </a:p>
        </p:txBody>
      </p:sp>
      <p:sp>
        <p:nvSpPr>
          <p:cNvPr id="10" name="Text Box 28">
            <a:extLst>
              <a:ext uri="{FF2B5EF4-FFF2-40B4-BE49-F238E27FC236}">
                <a16:creationId xmlns:a16="http://schemas.microsoft.com/office/drawing/2014/main" id="{03E4D035-B9B4-C9C0-9224-557569045F04}"/>
              </a:ext>
            </a:extLst>
          </p:cNvPr>
          <p:cNvSpPr txBox="1">
            <a:spLocks/>
          </p:cNvSpPr>
          <p:nvPr/>
        </p:nvSpPr>
        <p:spPr>
          <a:xfrm>
            <a:off x="169180" y="1636539"/>
            <a:ext cx="4747782" cy="3373659"/>
          </a:xfrm>
          <a:prstGeom prst="rect">
            <a:avLst/>
          </a:prstGeom>
          <a:solidFill>
            <a:srgbClr val="CC99FF"/>
          </a:solidFill>
          <a:ln w="38100">
            <a:solidFill>
              <a:srgbClr val="7030A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000" b="1" dirty="0">
                <a:effectLst/>
                <a:latin typeface="Gill Sans MT" panose="020B0502020104020203" pitchFamily="34" charset="0"/>
                <a:ea typeface="Calibri" panose="020F0502020204030204" pitchFamily="34" charset="0"/>
                <a:cs typeface="Times New Roman" panose="02020603050405020304" pitchFamily="18" charset="0"/>
              </a:rPr>
              <a:t>Road Safety </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As the daylight </a:t>
            </a:r>
            <a:r>
              <a:rPr lang="en-GB" sz="800" dirty="0">
                <a:latin typeface="Gill Sans MT" panose="020B0502020104020203" pitchFamily="34" charset="0"/>
                <a:ea typeface="Calibri" panose="020F0502020204030204" pitchFamily="34" charset="0"/>
                <a:cs typeface="Times New Roman" panose="02020603050405020304" pitchFamily="18" charset="0"/>
              </a:rPr>
              <a:t>hours grow shorter and </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children are out and about around the local area and close to roads</a:t>
            </a:r>
            <a:r>
              <a:rPr lang="en-GB" sz="800" dirty="0">
                <a:latin typeface="Gill Sans MT" panose="020B0502020104020203" pitchFamily="34" charset="0"/>
                <a:ea typeface="Calibri" panose="020F0502020204030204" pitchFamily="34" charset="0"/>
                <a:cs typeface="Times New Roman" panose="02020603050405020304" pitchFamily="18" charset="0"/>
              </a:rPr>
              <a:t> it is important to remind children of the road safety rules. </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During our weekly assemblies and </a:t>
            </a:r>
            <a:r>
              <a:rPr lang="en-GB" sz="800" dirty="0" err="1">
                <a:effectLst/>
                <a:latin typeface="Gill Sans MT" panose="020B0502020104020203" pitchFamily="34" charset="0"/>
                <a:ea typeface="Calibri" panose="020F0502020204030204" pitchFamily="34" charset="0"/>
                <a:cs typeface="Times New Roman" panose="02020603050405020304" pitchFamily="18" charset="0"/>
              </a:rPr>
              <a:t>bikeability</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 sessions we will be discussing road safety. Our local Neighbourhood Safety Team from Derbyshire Constabulary will be visiting school in September to talk to children about road safety. We will be discussing the key roads close to school and where are the safest places to cross these roads safely. Ask your child what they can remember and use this as a starting point to remind them about keeping safe when crossing or playing near roads. Take a look at these useful resources and websites to remind children of the key safety messages.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u="sng"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https://www.think.gov.uk/education-resources/</a:t>
            </a:r>
            <a:r>
              <a:rPr lang="en-GB" sz="900"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05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u="sng"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https://www.rospa.com/media/documents/road-safety/teaching-road-safety-a-guide-for-parents.pdf</a:t>
            </a:r>
            <a:endParaRPr lang="en-GB" sz="900" u="sng"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endParaRPr>
          </a:p>
          <a:p>
            <a:r>
              <a:rPr lang="en-GB" sz="1050" b="1" u="sng"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Plea to Parents</a:t>
            </a:r>
            <a:r>
              <a:rPr lang="en-GB" sz="900" b="1" u="sng"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/Carers </a:t>
            </a:r>
            <a:r>
              <a:rPr lang="en-GB" sz="900" b="1"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 </a:t>
            </a:r>
            <a:r>
              <a:rPr lang="en-GB" sz="900"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those of you who choose to </a:t>
            </a:r>
          </a:p>
          <a:p>
            <a:r>
              <a:rPr lang="en-GB" sz="900"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drive onto Vicarage Lane or St </a:t>
            </a:r>
            <a:r>
              <a:rPr lang="en-GB" sz="900" dirty="0" err="1">
                <a:solidFill>
                  <a:srgbClr val="002060"/>
                </a:solidFill>
                <a:latin typeface="Gill Sans MT" panose="020B0502020104020203" pitchFamily="34" charset="0"/>
                <a:ea typeface="Calibri" panose="020F0502020204030204" pitchFamily="34" charset="0"/>
                <a:cs typeface="Times New Roman" panose="02020603050405020304" pitchFamily="18" charset="0"/>
              </a:rPr>
              <a:t>Alkmunds</a:t>
            </a:r>
            <a:r>
              <a:rPr lang="en-GB" sz="900"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 Close, please </a:t>
            </a:r>
          </a:p>
          <a:p>
            <a:r>
              <a:rPr lang="en-GB" sz="900"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do not park within 10 metres of the junction of St </a:t>
            </a:r>
            <a:r>
              <a:rPr lang="en-GB" sz="900" dirty="0" err="1">
                <a:solidFill>
                  <a:srgbClr val="002060"/>
                </a:solidFill>
                <a:latin typeface="Gill Sans MT" panose="020B0502020104020203" pitchFamily="34" charset="0"/>
                <a:ea typeface="Calibri" panose="020F0502020204030204" pitchFamily="34" charset="0"/>
                <a:cs typeface="Times New Roman" panose="02020603050405020304" pitchFamily="18" charset="0"/>
              </a:rPr>
              <a:t>Alkmunds</a:t>
            </a:r>
            <a:endParaRPr lang="en-GB" sz="900" dirty="0">
              <a:solidFill>
                <a:srgbClr val="002060"/>
              </a:solidFill>
              <a:latin typeface="Gill Sans MT" panose="020B0502020104020203" pitchFamily="34" charset="0"/>
              <a:ea typeface="Calibri" panose="020F0502020204030204" pitchFamily="34" charset="0"/>
              <a:cs typeface="Times New Roman" panose="02020603050405020304" pitchFamily="18" charset="0"/>
            </a:endParaRPr>
          </a:p>
          <a:p>
            <a:r>
              <a:rPr lang="en-GB" sz="900"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Close</a:t>
            </a:r>
            <a:r>
              <a:rPr lang="en-GB" sz="900"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 or mount the kerb. This is a busy junction which pupils use</a:t>
            </a:r>
          </a:p>
          <a:p>
            <a:r>
              <a:rPr lang="en-GB" sz="900"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to cross the road and need to do so without visual obstructions. </a:t>
            </a:r>
            <a:endParaRPr lang="en-GB" sz="10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075" name="Picture 3" descr="Picture">
            <a:extLst>
              <a:ext uri="{FF2B5EF4-FFF2-40B4-BE49-F238E27FC236}">
                <a16:creationId xmlns:a16="http://schemas.microsoft.com/office/drawing/2014/main" id="{FF487DF8-1600-A251-19A3-04A9E997A0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6197" y="496024"/>
            <a:ext cx="1420765" cy="95082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icture">
            <a:extLst>
              <a:ext uri="{FF2B5EF4-FFF2-40B4-BE49-F238E27FC236}">
                <a16:creationId xmlns:a16="http://schemas.microsoft.com/office/drawing/2014/main" id="{9836B3ED-18AB-2670-7356-8E4A593097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81" y="469599"/>
            <a:ext cx="2006244" cy="10379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6"/>
            <a:extLst>
              <a:ext uri="{FF2B5EF4-FFF2-40B4-BE49-F238E27FC236}">
                <a16:creationId xmlns:a16="http://schemas.microsoft.com/office/drawing/2014/main" id="{E8F469C4-FC94-DB3C-E8C0-7A9407B843B1}"/>
              </a:ext>
            </a:extLst>
          </p:cNvPr>
          <p:cNvPicPr>
            <a:picLocks noChangeAspect="1"/>
          </p:cNvPicPr>
          <p:nvPr/>
        </p:nvPicPr>
        <p:blipFill>
          <a:blip r:embed="rId9"/>
          <a:stretch>
            <a:fillRect/>
          </a:stretch>
        </p:blipFill>
        <p:spPr>
          <a:xfrm>
            <a:off x="3655683" y="3323368"/>
            <a:ext cx="1101637" cy="1517998"/>
          </a:xfrm>
          <a:prstGeom prst="rect">
            <a:avLst/>
          </a:prstGeom>
          <a:ln w="19050">
            <a:solidFill>
              <a:srgbClr val="7030A0"/>
            </a:solidFill>
          </a:ln>
        </p:spPr>
      </p:pic>
      <p:pic>
        <p:nvPicPr>
          <p:cNvPr id="3079" name="Picture 7" descr="Travel Smart week - Derbyshire County Council">
            <a:extLst>
              <a:ext uri="{FF2B5EF4-FFF2-40B4-BE49-F238E27FC236}">
                <a16:creationId xmlns:a16="http://schemas.microsoft.com/office/drawing/2014/main" id="{039D2F91-FF7E-E7C1-B15F-82F2FCB77F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1920" y="414216"/>
            <a:ext cx="1027781" cy="11755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Qr code&#10;&#10;Description automatically generated">
            <a:extLst>
              <a:ext uri="{FF2B5EF4-FFF2-40B4-BE49-F238E27FC236}">
                <a16:creationId xmlns:a16="http://schemas.microsoft.com/office/drawing/2014/main" id="{97B644D7-64A5-55A7-F64A-49FDFF11517F}"/>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tretch>
            <a:fillRect/>
          </a:stretch>
        </p:blipFill>
        <p:spPr>
          <a:xfrm>
            <a:off x="5400500" y="6331452"/>
            <a:ext cx="1063625" cy="1063625"/>
          </a:xfrm>
          <a:prstGeom prst="rect">
            <a:avLst/>
          </a:prstGeom>
        </p:spPr>
      </p:pic>
      <p:pic>
        <p:nvPicPr>
          <p:cNvPr id="4098" name="Picture 2" descr="Scooterpod compact scooter rack | Cyclepods | ESI External Works">
            <a:extLst>
              <a:ext uri="{FF2B5EF4-FFF2-40B4-BE49-F238E27FC236}">
                <a16:creationId xmlns:a16="http://schemas.microsoft.com/office/drawing/2014/main" id="{06682555-86A5-DCCF-FDEA-A229A48EBA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1316" y="5199893"/>
            <a:ext cx="1575646" cy="13029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64A7C7-80BB-2C0F-52C0-A5F5FA8BD59B}"/>
              </a:ext>
            </a:extLst>
          </p:cNvPr>
          <p:cNvSpPr txBox="1"/>
          <p:nvPr/>
        </p:nvSpPr>
        <p:spPr>
          <a:xfrm>
            <a:off x="169024" y="5139185"/>
            <a:ext cx="3110003" cy="1723549"/>
          </a:xfrm>
          <a:prstGeom prst="rect">
            <a:avLst/>
          </a:prstGeom>
          <a:solidFill>
            <a:schemeClr val="accent5">
              <a:lumMod val="40000"/>
              <a:lumOff val="60000"/>
            </a:schemeClr>
          </a:solidFill>
          <a:ln w="28575">
            <a:solidFill>
              <a:srgbClr val="002060"/>
            </a:solidFill>
          </a:ln>
        </p:spPr>
        <p:txBody>
          <a:bodyPr wrap="square" rtlCol="0">
            <a:spAutoFit/>
          </a:bodyPr>
          <a:lstStyle/>
          <a:p>
            <a:r>
              <a:rPr lang="en-GB" sz="1000" b="1" dirty="0">
                <a:solidFill>
                  <a:srgbClr val="002060"/>
                </a:solidFill>
                <a:latin typeface="Gill Sans MT" panose="020B0502020104020203" pitchFamily="34" charset="0"/>
              </a:rPr>
              <a:t>News! Scooter pods have arrived…</a:t>
            </a:r>
          </a:p>
          <a:p>
            <a:r>
              <a:rPr lang="en-GB" sz="800" dirty="0">
                <a:latin typeface="Gill Sans MT" panose="020B0502020104020203" pitchFamily="34" charset="0"/>
              </a:rPr>
              <a:t>Following a successful bid to Duffield Parish Council, we have been able to purchase 2 Scooter pods for our playgrounds. These will allow pupils to travel to school by scooter and park them safely on our premises. There are holes to allow the scooters to be secured with a bike/scooter lock, should you wish to secure them. We hope this purchase will encourage more families to leave the car at home and travel to school in a healthier way. </a:t>
            </a:r>
          </a:p>
          <a:p>
            <a:endParaRPr lang="en-GB" sz="800" dirty="0">
              <a:latin typeface="Gill Sans MT" panose="020B0502020104020203" pitchFamily="34" charset="0"/>
            </a:endParaRPr>
          </a:p>
          <a:p>
            <a:r>
              <a:rPr lang="en-GB" sz="800" b="1" dirty="0">
                <a:latin typeface="Gill Sans MT" panose="020B0502020104020203" pitchFamily="34" charset="0"/>
              </a:rPr>
              <a:t>Scooter Safety training</a:t>
            </a:r>
          </a:p>
          <a:p>
            <a:r>
              <a:rPr lang="en-GB" sz="800" dirty="0">
                <a:latin typeface="Gill Sans MT" panose="020B0502020104020203" pitchFamily="34" charset="0"/>
              </a:rPr>
              <a:t>This term a team from Derbyshire County Council will be visiting school to deliver Scooter Safety training to help keep children road aware when using local pavements. </a:t>
            </a:r>
          </a:p>
        </p:txBody>
      </p:sp>
      <p:pic>
        <p:nvPicPr>
          <p:cNvPr id="4100" name="Picture 4" descr="Green Cross Code | Onyx Class FS2">
            <a:extLst>
              <a:ext uri="{FF2B5EF4-FFF2-40B4-BE49-F238E27FC236}">
                <a16:creationId xmlns:a16="http://schemas.microsoft.com/office/drawing/2014/main" id="{B67F5430-C78E-1094-7C58-3C144788CB0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4757" y="7128881"/>
            <a:ext cx="1682413" cy="93902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oadtozero on Twitter: &quot;Reminder - GREEN CROSS CODE: Encouraging children  to walk is a great way to keep them healthy and fit. Take the opportunity  to teach them to do so safely.">
            <a:extLst>
              <a:ext uri="{FF2B5EF4-FFF2-40B4-BE49-F238E27FC236}">
                <a16:creationId xmlns:a16="http://schemas.microsoft.com/office/drawing/2014/main" id="{9FD4C990-DA4A-2EC9-FAEE-B80484E5C9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81423" y="6991721"/>
            <a:ext cx="3144046" cy="230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036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4">
            <a:extLst>
              <a:ext uri="{FF2B5EF4-FFF2-40B4-BE49-F238E27FC236}">
                <a16:creationId xmlns:a16="http://schemas.microsoft.com/office/drawing/2014/main" id="{C2DD2F95-BBD5-2844-A5F0-311874504727}"/>
              </a:ext>
            </a:extLst>
          </p:cNvPr>
          <p:cNvSpPr/>
          <p:nvPr/>
        </p:nvSpPr>
        <p:spPr bwMode="auto">
          <a:xfrm>
            <a:off x="-18403" y="991132"/>
            <a:ext cx="1693733" cy="891486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My Concern</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p>
          <a:p>
            <a:pPr>
              <a:lnSpc>
                <a:spcPct val="107000"/>
              </a:lnSpc>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Cyberbullying</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r>
              <a:rPr lang="en-GB" sz="1050" dirty="0">
                <a:latin typeface="Gill Sans MT" panose="020B0502020104020203" pitchFamily="34" charset="0"/>
                <a:ea typeface="Calibri" panose="020F0502020204030204" pitchFamily="34" charset="0"/>
                <a:cs typeface="Times New Roman" panose="02020603050405020304" pitchFamily="18" charset="0"/>
              </a:rPr>
              <a:t>is any form of bullying which takes place online or through smartphones and tablets – adults and children can be victims.</a:t>
            </a:r>
            <a:endParaRPr lang="en-GB" sz="1000" b="1" dirty="0">
              <a:effectLst/>
              <a:latin typeface="Gill Sans MT" panose="020B0502020104020203" pitchFamily="34" charset="0"/>
              <a:ea typeface="Arial" panose="020B060402020202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CEOP: </a:t>
            </a:r>
            <a:r>
              <a:rPr lang="en-GB" sz="1000" dirty="0">
                <a:effectLst/>
                <a:latin typeface="Gill Sans MT" panose="020B0502020104020203" pitchFamily="34" charset="0"/>
                <a:ea typeface="Arial" panose="020B0604020202020204" pitchFamily="34" charset="0"/>
                <a:cs typeface="Times New Roman" panose="02020603050405020304" pitchFamily="18" charset="0"/>
              </a:rPr>
              <a:t>Child Exploitation and On-line Protection Centre</a:t>
            </a:r>
          </a:p>
          <a:p>
            <a:pPr marR="12700">
              <a:lnSpc>
                <a:spcPct val="92000"/>
              </a:lnSpc>
              <a:spcAft>
                <a:spcPts val="800"/>
              </a:spcAft>
            </a:pPr>
            <a:endParaRPr lang="en-GB" sz="1000" dirty="0">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hlinkClick r:id="rId2"/>
              </a:rPr>
              <a:t>https://www.thinkuknow.co.uk/parents/</a:t>
            </a: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Online Safety</a:t>
            </a:r>
          </a:p>
          <a:p>
            <a:pPr marR="12700" algn="ctr">
              <a:lnSpc>
                <a:spcPct val="92000"/>
              </a:lnSpc>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Information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3"/>
              </a:rPr>
              <a:t>https://www.williamgilbertend.derbyshire.sch.uk/staying-safe-on-the-internet/</a:t>
            </a:r>
            <a:endPar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r>
              <a:rPr lang="en-GB" sz="1000" dirty="0">
                <a:solidFill>
                  <a:srgbClr val="002060"/>
                </a:solidFill>
                <a:effectLst/>
                <a:latin typeface="Gill Sans MT" panose="020B0502020104020203" pitchFamily="34" charset="0"/>
                <a:ea typeface="Arial" panose="020B0604020202020204" pitchFamily="34" charset="0"/>
                <a:cs typeface="Times New Roman" panose="02020603050405020304" pitchFamily="18" charset="0"/>
              </a:rPr>
              <a:t>Or </a:t>
            </a:r>
            <a:r>
              <a:rPr lang="en-GB" sz="1000" dirty="0">
                <a:solidFill>
                  <a:srgbClr val="002060"/>
                </a:solidFill>
                <a:latin typeface="Gill Sans MT" panose="020B0502020104020203" pitchFamily="34" charset="0"/>
                <a:ea typeface="Arial" panose="020B0604020202020204" pitchFamily="34" charset="0"/>
                <a:cs typeface="Times New Roman" panose="02020603050405020304" pitchFamily="18" charset="0"/>
              </a:rPr>
              <a:t>scan the QR code below</a:t>
            </a:r>
            <a:endParaRPr lang="en-GB" sz="1000" dirty="0">
              <a:solidFill>
                <a:srgbClr val="00206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endParaRPr lang="en-GB" sz="1000" dirty="0">
              <a:solidFill>
                <a:srgbClr val="808080"/>
              </a:solidFill>
              <a:latin typeface="Gill Sans MT" panose="020B0502020104020203"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Rectangle 2">
            <a:extLst>
              <a:ext uri="{FF2B5EF4-FFF2-40B4-BE49-F238E27FC236}">
                <a16:creationId xmlns:a16="http://schemas.microsoft.com/office/drawing/2014/main" id="{06AD85C6-DAB9-FBA0-FA87-6CED9AAEA7E7}"/>
              </a:ext>
            </a:extLst>
          </p:cNvPr>
          <p:cNvSpPr>
            <a:spLocks/>
          </p:cNvSpPr>
          <p:nvPr/>
        </p:nvSpPr>
        <p:spPr>
          <a:xfrm>
            <a:off x="-39653" y="0"/>
            <a:ext cx="1711842" cy="17500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 Box 35">
            <a:extLst>
              <a:ext uri="{FF2B5EF4-FFF2-40B4-BE49-F238E27FC236}">
                <a16:creationId xmlns:a16="http://schemas.microsoft.com/office/drawing/2014/main" id="{B9865888-CF71-3CEB-2BD4-64880C01EF92}"/>
              </a:ext>
            </a:extLst>
          </p:cNvPr>
          <p:cNvSpPr txBox="1">
            <a:spLocks/>
          </p:cNvSpPr>
          <p:nvPr/>
        </p:nvSpPr>
        <p:spPr>
          <a:xfrm>
            <a:off x="1796901" y="991132"/>
            <a:ext cx="5061099" cy="449526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Age Restrictions for Social Media Platforms </a:t>
            </a:r>
            <a:endParaRPr lang="en-GB" sz="10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Do you know what your child is doing online? Are you routinely talking to your child and checking what internet sites they are accessing? </a:t>
            </a:r>
          </a:p>
          <a:p>
            <a:pPr>
              <a:lnSpc>
                <a:spcPct val="107000"/>
              </a:lnSpc>
              <a:spcAft>
                <a:spcPts val="800"/>
              </a:spcAft>
            </a:pPr>
            <a:r>
              <a:rPr lang="en-GB" sz="800" dirty="0">
                <a:latin typeface="Gill Sans MT" panose="020B0502020104020203" pitchFamily="34" charset="0"/>
                <a:ea typeface="Calibri" panose="020F0502020204030204" pitchFamily="34" charset="0"/>
                <a:cs typeface="Times New Roman" panose="02020603050405020304" pitchFamily="18" charset="0"/>
              </a:rPr>
              <a:t>It is very important to monitor and teach your child some key internet safety rules. </a:t>
            </a:r>
          </a:p>
          <a:p>
            <a:pPr marL="228600" indent="-228600">
              <a:spcAft>
                <a:spcPts val="800"/>
              </a:spcAft>
              <a:buAutoNum type="arabicPeriod"/>
            </a:pPr>
            <a:r>
              <a:rPr lang="en-GB" sz="800" dirty="0">
                <a:latin typeface="Gill Sans MT" panose="020B0502020104020203" pitchFamily="34" charset="0"/>
                <a:ea typeface="Calibri" panose="020F0502020204030204" pitchFamily="34" charset="0"/>
                <a:cs typeface="Times New Roman" panose="02020603050405020304" pitchFamily="18" charset="0"/>
              </a:rPr>
              <a:t>Protect your personal information – don’t post any personal information online – like your address, email address or mobile phone number.</a:t>
            </a:r>
          </a:p>
          <a:p>
            <a:pPr marL="228600" indent="-228600">
              <a:spcAft>
                <a:spcPts val="800"/>
              </a:spcAft>
              <a:buAutoNum type="arabicPeriod"/>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Think carefully before postin</a:t>
            </a:r>
            <a:r>
              <a:rPr lang="en-GB" sz="800" dirty="0">
                <a:latin typeface="Gill Sans MT" panose="020B0502020104020203" pitchFamily="34" charset="0"/>
                <a:ea typeface="Calibri" panose="020F0502020204030204" pitchFamily="34" charset="0"/>
                <a:cs typeface="Times New Roman" panose="02020603050405020304" pitchFamily="18" charset="0"/>
              </a:rPr>
              <a:t>g pictures or videos of yourself. Once you’ve put a picture of yourself online most people can see it – is it a photo you would want everyone to see?</a:t>
            </a:r>
          </a:p>
          <a:p>
            <a:pPr marL="228600" indent="-228600">
              <a:spcAft>
                <a:spcPts val="800"/>
              </a:spcAft>
              <a:buAutoNum type="arabicPeriod"/>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Keep your privacy settings as high as possible</a:t>
            </a:r>
          </a:p>
          <a:p>
            <a:pPr marL="228600" indent="-228600">
              <a:spcAft>
                <a:spcPts val="800"/>
              </a:spcAft>
              <a:buAutoNum type="arabicPeriod"/>
            </a:pPr>
            <a:r>
              <a:rPr lang="en-GB" sz="800" dirty="0">
                <a:latin typeface="Gill Sans MT" panose="020B0502020104020203" pitchFamily="34" charset="0"/>
                <a:ea typeface="Calibri" panose="020F0502020204030204" pitchFamily="34" charset="0"/>
                <a:cs typeface="Times New Roman" panose="02020603050405020304" pitchFamily="18" charset="0"/>
              </a:rPr>
              <a:t>Never give out your passwords (except to your parents if they want to check your accounts to keep you safe.</a:t>
            </a:r>
          </a:p>
          <a:p>
            <a:pPr marL="228600" indent="-228600">
              <a:spcAft>
                <a:spcPts val="800"/>
              </a:spcAft>
              <a:buAutoNum type="arabicPeriod"/>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Don’t befriend people you don’t know</a:t>
            </a:r>
          </a:p>
          <a:p>
            <a:pPr marL="228600" indent="-228600">
              <a:spcAft>
                <a:spcPts val="800"/>
              </a:spcAft>
              <a:buAutoNum type="arabicPeriod"/>
            </a:pPr>
            <a:r>
              <a:rPr lang="en-GB" sz="800" dirty="0">
                <a:latin typeface="Gill Sans MT" panose="020B0502020104020203" pitchFamily="34" charset="0"/>
                <a:ea typeface="Calibri" panose="020F0502020204030204" pitchFamily="34" charset="0"/>
                <a:cs typeface="Times New Roman" panose="02020603050405020304" pitchFamily="18" charset="0"/>
              </a:rPr>
              <a:t>Don’t meet up with people you’ve met online. Speak to your parent or carer about people suggesting you do.</a:t>
            </a:r>
          </a:p>
          <a:p>
            <a:pPr marL="228600" indent="-228600">
              <a:spcAft>
                <a:spcPts val="800"/>
              </a:spcAft>
              <a:buAutoNum type="arabicPeriod"/>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Remember that not everyone online is who they say they are – adults somet</a:t>
            </a:r>
            <a:r>
              <a:rPr lang="en-GB" sz="800" dirty="0">
                <a:latin typeface="Gill Sans MT" panose="020B0502020104020203" pitchFamily="34" charset="0"/>
                <a:ea typeface="Calibri" panose="020F0502020204030204" pitchFamily="34" charset="0"/>
                <a:cs typeface="Times New Roman" panose="02020603050405020304" pitchFamily="18" charset="0"/>
              </a:rPr>
              <a:t>imes pretend to be children to make friends with you online. </a:t>
            </a:r>
          </a:p>
          <a:p>
            <a:pPr marL="228600" indent="-228600">
              <a:spcAft>
                <a:spcPts val="800"/>
              </a:spcAft>
              <a:buAutoNum type="arabicPeriod"/>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Think carefully about what you say before you post something online.</a:t>
            </a:r>
          </a:p>
          <a:p>
            <a:pPr marL="228600" indent="-228600">
              <a:spcAft>
                <a:spcPts val="800"/>
              </a:spcAft>
              <a:buAutoNum type="arabicPeriod"/>
            </a:pPr>
            <a:r>
              <a:rPr lang="en-GB" sz="800" dirty="0">
                <a:latin typeface="Gill Sans MT" panose="020B0502020104020203" pitchFamily="34" charset="0"/>
                <a:ea typeface="Calibri" panose="020F0502020204030204" pitchFamily="34" charset="0"/>
                <a:cs typeface="Times New Roman" panose="02020603050405020304" pitchFamily="18" charset="0"/>
              </a:rPr>
              <a:t>Respect other people’s views, even if you don’t agree with someone else’s views doesn’t mean you need to be rude.</a:t>
            </a:r>
          </a:p>
          <a:p>
            <a:pPr marL="228600" indent="-228600">
              <a:spcAft>
                <a:spcPts val="800"/>
              </a:spcAft>
              <a:buAutoNum type="arabicPeriod"/>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Use parental safety software/apps to block inappropriate internet </a:t>
            </a:r>
            <a:r>
              <a:rPr lang="en-GB" sz="800" dirty="0">
                <a:latin typeface="Gill Sans MT" panose="020B0502020104020203" pitchFamily="34" charset="0"/>
                <a:ea typeface="Calibri" panose="020F0502020204030204" pitchFamily="34" charset="0"/>
                <a:cs typeface="Times New Roman" panose="02020603050405020304" pitchFamily="18" charset="0"/>
              </a:rPr>
              <a:t>use and monitor your children’s online activity. </a:t>
            </a:r>
          </a:p>
          <a:p>
            <a:pPr marL="228600" indent="-228600">
              <a:spcAft>
                <a:spcPts val="800"/>
              </a:spcAft>
              <a:buAutoNum type="arabicPeriod"/>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Ensure </a:t>
            </a:r>
            <a:r>
              <a:rPr lang="en-GB" sz="800" dirty="0">
                <a:latin typeface="Gill Sans MT" panose="020B0502020104020203" pitchFamily="34" charset="0"/>
                <a:ea typeface="Calibri" panose="020F0502020204030204" pitchFamily="34" charset="0"/>
                <a:cs typeface="Times New Roman" panose="02020603050405020304" pitchFamily="18" charset="0"/>
              </a:rPr>
              <a:t>that the online games your child wants to play are appropriate to their age.</a:t>
            </a:r>
          </a:p>
          <a:p>
            <a:pPr marL="228600" indent="-228600">
              <a:spcAft>
                <a:spcPts val="800"/>
              </a:spcAft>
              <a:buAutoNum type="arabicPeriod"/>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If you see somet</a:t>
            </a:r>
            <a:r>
              <a:rPr lang="en-GB" sz="800" dirty="0">
                <a:latin typeface="Gill Sans MT" panose="020B0502020104020203" pitchFamily="34" charset="0"/>
                <a:ea typeface="Calibri" panose="020F0502020204030204" pitchFamily="34" charset="0"/>
                <a:cs typeface="Times New Roman" panose="02020603050405020304" pitchFamily="18" charset="0"/>
              </a:rPr>
              <a:t>hing online that makes you feel uncomfortable, unsafe or worried: leave the computer and tell a trusted adult immediately. </a:t>
            </a:r>
            <a:endParaRPr lang="en-GB" sz="8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indent="-228600">
              <a:lnSpc>
                <a:spcPct val="107000"/>
              </a:lnSpc>
              <a:spcAft>
                <a:spcPts val="800"/>
              </a:spcAft>
              <a:buAutoNum type="arabicPeriod"/>
            </a:pPr>
            <a:endParaRPr lang="en-GB" sz="8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indent="-228600">
              <a:lnSpc>
                <a:spcPct val="107000"/>
              </a:lnSpc>
              <a:spcAft>
                <a:spcPts val="800"/>
              </a:spcAft>
              <a:buAutoNum type="arabicPeriod"/>
            </a:pP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icon&#10;&#10;Description automatically generated">
            <a:extLst>
              <a:ext uri="{FF2B5EF4-FFF2-40B4-BE49-F238E27FC236}">
                <a16:creationId xmlns:a16="http://schemas.microsoft.com/office/drawing/2014/main" id="{F9835696-C012-52F2-5816-CC30DF9200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880" y="189547"/>
            <a:ext cx="866775" cy="1370965"/>
          </a:xfrm>
          <a:prstGeom prst="rect">
            <a:avLst/>
          </a:prstGeom>
        </p:spPr>
      </p:pic>
      <p:sp>
        <p:nvSpPr>
          <p:cNvPr id="18" name="Rectangle 17">
            <a:extLst>
              <a:ext uri="{FF2B5EF4-FFF2-40B4-BE49-F238E27FC236}">
                <a16:creationId xmlns:a16="http://schemas.microsoft.com/office/drawing/2014/main" id="{A747961D-D47D-5A3A-68B5-9F524B06A452}"/>
              </a:ext>
            </a:extLst>
          </p:cNvPr>
          <p:cNvSpPr>
            <a:spLocks/>
          </p:cNvSpPr>
          <p:nvPr/>
        </p:nvSpPr>
        <p:spPr>
          <a:xfrm>
            <a:off x="1796901" y="0"/>
            <a:ext cx="4760686"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28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Keeping safe online</a:t>
            </a:r>
            <a:endParaRPr lang="en-GB" sz="1100" dirty="0">
              <a:effectLst/>
              <a:ea typeface="Calibri" panose="020F0502020204030204" pitchFamily="34" charset="0"/>
              <a:cs typeface="Times New Roman" panose="02020603050405020304" pitchFamily="18" charset="0"/>
            </a:endParaRPr>
          </a:p>
        </p:txBody>
      </p:sp>
      <p:pic>
        <p:nvPicPr>
          <p:cNvPr id="17" name="Picture 4" descr="Staying safe online | Internet safety tips | Kids Helpline">
            <a:extLst>
              <a:ext uri="{FF2B5EF4-FFF2-40B4-BE49-F238E27FC236}">
                <a16:creationId xmlns:a16="http://schemas.microsoft.com/office/drawing/2014/main" id="{61F3CC4F-A828-5EC3-9AF5-0DC8F1C6BF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9249" y="104921"/>
            <a:ext cx="1543050" cy="8862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nline Safety at Clover Hill | Clover Hill Primary School">
            <a:extLst>
              <a:ext uri="{FF2B5EF4-FFF2-40B4-BE49-F238E27FC236}">
                <a16:creationId xmlns:a16="http://schemas.microsoft.com/office/drawing/2014/main" id="{DA53B11F-0FF9-5D58-89DC-454C5A4933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3965" y="7561526"/>
            <a:ext cx="3119509" cy="1753279"/>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22" name="Picture 8" descr="Think You Know – DigiLearn">
            <a:extLst>
              <a:ext uri="{FF2B5EF4-FFF2-40B4-BE49-F238E27FC236}">
                <a16:creationId xmlns:a16="http://schemas.microsoft.com/office/drawing/2014/main" id="{FB0C7FA9-BD35-00F0-EE20-A8CB030C7F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078" y="5237718"/>
            <a:ext cx="1133475" cy="9218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Qr code&#10;&#10;Description automatically generated">
            <a:extLst>
              <a:ext uri="{FF2B5EF4-FFF2-40B4-BE49-F238E27FC236}">
                <a16:creationId xmlns:a16="http://schemas.microsoft.com/office/drawing/2014/main" id="{64C67C4D-615B-824D-CEA4-CAE3676CB2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076" y="8914868"/>
            <a:ext cx="866774" cy="866774"/>
          </a:xfrm>
          <a:prstGeom prst="rect">
            <a:avLst/>
          </a:prstGeom>
        </p:spPr>
      </p:pic>
      <p:sp>
        <p:nvSpPr>
          <p:cNvPr id="27" name="TextBox 26">
            <a:extLst>
              <a:ext uri="{FF2B5EF4-FFF2-40B4-BE49-F238E27FC236}">
                <a16:creationId xmlns:a16="http://schemas.microsoft.com/office/drawing/2014/main" id="{6B1B1A7A-194C-6C7A-5626-8E1981BB7C80}"/>
              </a:ext>
            </a:extLst>
          </p:cNvPr>
          <p:cNvSpPr txBox="1"/>
          <p:nvPr/>
        </p:nvSpPr>
        <p:spPr>
          <a:xfrm>
            <a:off x="1823965" y="5337648"/>
            <a:ext cx="3119509" cy="2031325"/>
          </a:xfrm>
          <a:prstGeom prst="rect">
            <a:avLst/>
          </a:prstGeom>
          <a:solidFill>
            <a:srgbClr val="CCECFF"/>
          </a:solidFill>
          <a:ln w="38100">
            <a:solidFill>
              <a:srgbClr val="0070C0"/>
            </a:solidFill>
          </a:ln>
        </p:spPr>
        <p:txBody>
          <a:bodyPr wrap="square" rtlCol="0">
            <a:spAutoFit/>
          </a:bodyPr>
          <a:lstStyle/>
          <a:p>
            <a:r>
              <a:rPr lang="en-GB" sz="1100" b="1" dirty="0">
                <a:latin typeface="Gill Sans MT" panose="020B0502020104020203" pitchFamily="34" charset="0"/>
              </a:rPr>
              <a:t>Learn how to stay safe online through fun games </a:t>
            </a:r>
          </a:p>
          <a:p>
            <a:endParaRPr lang="en-GB" dirty="0"/>
          </a:p>
          <a:p>
            <a:endParaRPr lang="en-GB" dirty="0"/>
          </a:p>
          <a:p>
            <a:endParaRPr lang="en-GB" dirty="0"/>
          </a:p>
          <a:p>
            <a:endParaRPr lang="en-GB" dirty="0"/>
          </a:p>
          <a:p>
            <a:r>
              <a:rPr lang="en-GB" sz="800" dirty="0">
                <a:latin typeface="Gill Sans MT" panose="020B0502020104020203" pitchFamily="34" charset="0"/>
              </a:rPr>
              <a:t>Visit Google’s </a:t>
            </a:r>
            <a:r>
              <a:rPr lang="en-GB" sz="800" dirty="0" err="1">
                <a:latin typeface="Gill Sans MT" panose="020B0502020104020203" pitchFamily="34" charset="0"/>
              </a:rPr>
              <a:t>Interland</a:t>
            </a:r>
            <a:r>
              <a:rPr lang="en-GB" sz="800" dirty="0">
                <a:latin typeface="Gill Sans MT" panose="020B0502020104020203" pitchFamily="34" charset="0"/>
              </a:rPr>
              <a:t> to play fun games as a family to be internet awesome</a:t>
            </a:r>
          </a:p>
          <a:p>
            <a:endParaRPr lang="en-GB" sz="800" dirty="0">
              <a:latin typeface="Gill Sans MT" panose="020B0502020104020203" pitchFamily="34" charset="0"/>
            </a:endParaRPr>
          </a:p>
          <a:p>
            <a:r>
              <a:rPr lang="en-GB" sz="800" dirty="0">
                <a:latin typeface="Gill Sans MT" panose="020B0502020104020203" pitchFamily="34" charset="0"/>
                <a:hlinkClick r:id="rId9"/>
              </a:rPr>
              <a:t>https://beinternetawesome.withgoogle.com/en_us/interland</a:t>
            </a:r>
            <a:endParaRPr lang="en-GB" sz="800" dirty="0">
              <a:latin typeface="Gill Sans MT" panose="020B0502020104020203" pitchFamily="34" charset="0"/>
            </a:endParaRPr>
          </a:p>
        </p:txBody>
      </p:sp>
      <p:pic>
        <p:nvPicPr>
          <p:cNvPr id="3076" name="Picture 4" descr="Google - Interland | The North Alliance">
            <a:extLst>
              <a:ext uri="{FF2B5EF4-FFF2-40B4-BE49-F238E27FC236}">
                <a16:creationId xmlns:a16="http://schemas.microsoft.com/office/drawing/2014/main" id="{54C2BEE7-FF14-AEC8-3142-AB2F7A5820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1988" y="5879790"/>
            <a:ext cx="1319854" cy="742418"/>
          </a:xfrm>
          <a:prstGeom prst="rect">
            <a:avLst/>
          </a:prstGeom>
          <a:noFill/>
          <a:extLst>
            <a:ext uri="{909E8E84-426E-40DD-AFC4-6F175D3DCCD1}">
              <a14:hiddenFill xmlns:a14="http://schemas.microsoft.com/office/drawing/2010/main">
                <a:solidFill>
                  <a:srgbClr val="FFFFFF"/>
                </a:solidFill>
              </a14:hiddenFill>
            </a:ext>
          </a:extLst>
        </p:spPr>
      </p:pic>
      <p:sp>
        <p:nvSpPr>
          <p:cNvPr id="28" name="Speech Bubble: Rectangle with Corners Rounded 27">
            <a:extLst>
              <a:ext uri="{FF2B5EF4-FFF2-40B4-BE49-F238E27FC236}">
                <a16:creationId xmlns:a16="http://schemas.microsoft.com/office/drawing/2014/main" id="{A7A4D6DB-6AE8-F41D-F925-3637B8E50936}"/>
              </a:ext>
            </a:extLst>
          </p:cNvPr>
          <p:cNvSpPr/>
          <p:nvPr/>
        </p:nvSpPr>
        <p:spPr>
          <a:xfrm>
            <a:off x="5031132" y="5375592"/>
            <a:ext cx="1332947" cy="646146"/>
          </a:xfrm>
          <a:prstGeom prst="wedgeRoundRectCallout">
            <a:avLst>
              <a:gd name="adj1" fmla="val -131165"/>
              <a:gd name="adj2" fmla="val 624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ill Sans MT" panose="020B0502020104020203" pitchFamily="34" charset="0"/>
              </a:rPr>
              <a:t>Come and be internet awesome</a:t>
            </a:r>
          </a:p>
        </p:txBody>
      </p:sp>
      <p:pic>
        <p:nvPicPr>
          <p:cNvPr id="3078" name="Picture 6" descr="Pin on All WallPaper">
            <a:extLst>
              <a:ext uri="{FF2B5EF4-FFF2-40B4-BE49-F238E27FC236}">
                <a16:creationId xmlns:a16="http://schemas.microsoft.com/office/drawing/2014/main" id="{6B6A08BF-5C4A-1A8A-442C-877D798E24E4}"/>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5880" b="16344"/>
          <a:stretch/>
        </p:blipFill>
        <p:spPr bwMode="auto">
          <a:xfrm>
            <a:off x="3287076" y="5698665"/>
            <a:ext cx="835929" cy="100693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2B2AB964-A813-097C-B133-3AB6DFF64832}"/>
              </a:ext>
            </a:extLst>
          </p:cNvPr>
          <p:cNvPicPr>
            <a:picLocks noChangeAspect="1"/>
          </p:cNvPicPr>
          <p:nvPr/>
        </p:nvPicPr>
        <p:blipFill>
          <a:blip r:embed="rId12"/>
          <a:stretch>
            <a:fillRect/>
          </a:stretch>
        </p:blipFill>
        <p:spPr>
          <a:xfrm>
            <a:off x="5018348" y="6296569"/>
            <a:ext cx="1694870" cy="2357074"/>
          </a:xfrm>
          <a:prstGeom prst="rect">
            <a:avLst/>
          </a:prstGeom>
        </p:spPr>
      </p:pic>
      <p:sp>
        <p:nvSpPr>
          <p:cNvPr id="31" name="TextBox 30">
            <a:extLst>
              <a:ext uri="{FF2B5EF4-FFF2-40B4-BE49-F238E27FC236}">
                <a16:creationId xmlns:a16="http://schemas.microsoft.com/office/drawing/2014/main" id="{C39BD4C6-241D-99AA-CC16-8AE5B3C67DF7}"/>
              </a:ext>
            </a:extLst>
          </p:cNvPr>
          <p:cNvSpPr txBox="1"/>
          <p:nvPr/>
        </p:nvSpPr>
        <p:spPr>
          <a:xfrm>
            <a:off x="5031132" y="8724900"/>
            <a:ext cx="1693733" cy="907941"/>
          </a:xfrm>
          <a:prstGeom prst="rect">
            <a:avLst/>
          </a:prstGeom>
          <a:solidFill>
            <a:schemeClr val="accent5">
              <a:lumMod val="20000"/>
              <a:lumOff val="80000"/>
            </a:schemeClr>
          </a:solidFill>
          <a:ln w="28575">
            <a:solidFill>
              <a:srgbClr val="0070C0"/>
            </a:solidFill>
          </a:ln>
        </p:spPr>
        <p:txBody>
          <a:bodyPr wrap="square" rtlCol="0">
            <a:spAutoFit/>
          </a:bodyPr>
          <a:lstStyle/>
          <a:p>
            <a:r>
              <a:rPr lang="en-GB" sz="1050" dirty="0">
                <a:latin typeface="Gill Sans MT" panose="020B0502020104020203" pitchFamily="34" charset="0"/>
              </a:rPr>
              <a:t>Find further support about being smart online at:</a:t>
            </a:r>
          </a:p>
          <a:p>
            <a:r>
              <a:rPr lang="en-GB" sz="1050" dirty="0">
                <a:latin typeface="Gill Sans MT" panose="020B0502020104020203" pitchFamily="34" charset="0"/>
                <a:hlinkClick r:id="rId13"/>
              </a:rPr>
              <a:t>https://www.childnet.com/parents-and-carers/</a:t>
            </a:r>
            <a:endParaRPr lang="en-GB" sz="1050" dirty="0">
              <a:latin typeface="Gill Sans MT" panose="020B0502020104020203" pitchFamily="34" charset="0"/>
            </a:endParaRPr>
          </a:p>
          <a:p>
            <a:endParaRPr lang="en-GB" sz="1100" dirty="0">
              <a:latin typeface="Gill Sans MT" panose="020B0502020104020203" pitchFamily="34" charset="0"/>
            </a:endParaRPr>
          </a:p>
        </p:txBody>
      </p:sp>
    </p:spTree>
    <p:extLst>
      <p:ext uri="{BB962C8B-B14F-4D97-AF65-F5344CB8AC3E}">
        <p14:creationId xmlns:p14="http://schemas.microsoft.com/office/powerpoint/2010/main" val="2888928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13110</TotalTime>
  <Words>3740</Words>
  <Application>Microsoft Office PowerPoint</Application>
  <PresentationFormat>A4 Paper (210x297 mm)</PresentationFormat>
  <Paragraphs>268</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Gill Sans MT</vt:lpstr>
      <vt:lpstr>Symbol</vt:lpstr>
      <vt:lpstr>Twinkl Cursive Unlooped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H Britten</dc:creator>
  <cp:lastModifiedBy>Mrs H Britten</cp:lastModifiedBy>
  <cp:revision>2</cp:revision>
  <cp:lastPrinted>2022-08-30T08:00:17Z</cp:lastPrinted>
  <dcterms:created xsi:type="dcterms:W3CDTF">2022-07-06T08:05:10Z</dcterms:created>
  <dcterms:modified xsi:type="dcterms:W3CDTF">2023-09-02T11:32:06Z</dcterms:modified>
</cp:coreProperties>
</file>