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2" r:id="rId4"/>
    <p:sldId id="263" r:id="rId5"/>
    <p:sldId id="256" r:id="rId6"/>
    <p:sldId id="257" r:id="rId7"/>
    <p:sldId id="258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4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D71D8-692A-2860-BAF9-BFF7726596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4E5BA9-F378-1AEA-72B8-651A66F205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8C2C2-D678-98FB-B565-9AE0950D3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1B4B7-2048-44BB-A750-6A80E7CFD131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76C0E-9366-AF72-1AEE-77C1C49B9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A1635-16A7-F09E-9BD5-20E6488F0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0036-7EDC-48DA-AD1B-97E7316718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82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ADD03-DD1C-E513-8D91-D6D53304E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59549-0549-AB3F-CCDF-378BE9751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F44CFF-EEDE-5ACC-E605-C212AC157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1B4B7-2048-44BB-A750-6A80E7CFD131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323CA-5D45-9AE5-49FC-A621FD393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7A00D-7ED9-82A6-A877-12C8093B2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0036-7EDC-48DA-AD1B-97E7316718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93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E0EC7-D174-0B4A-6E58-9F4778F92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8B534-FC9E-0FC7-C1CD-47052474E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D042E2-1E7C-9B08-38D8-51EE1808C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1B4B7-2048-44BB-A750-6A80E7CFD131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7AC3E-128B-8F14-2A2E-263BDFEDC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3F272-89D6-5F23-F7F4-D561CBD66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0036-7EDC-48DA-AD1B-97E7316718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661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E6D24-2F0E-8E21-1C0B-4E7B8D6BB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EF333-B768-3858-0D52-9BF4613FD5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7146CB-DEC3-766D-BF00-BFBE94ACE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7701D4-739F-CE1A-49CD-F0D90B77D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1B4B7-2048-44BB-A750-6A80E7CFD131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CC417C-F4BF-FC24-A88E-948D953DF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8226E4-1BC5-ABDC-AA45-396D4E655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0036-7EDC-48DA-AD1B-97E7316718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223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DD230-A7B0-D6B8-5585-176A2964F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B5024-38DF-1102-5561-B68390C24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202C28-6733-63F7-7520-9C067AC6F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B42299-16C9-94C4-D3F8-B22B24C1C1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BD5702-A414-B0C8-46E3-417BF7B2E4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E37E30-B13A-C3CD-731A-2C3DCA662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1B4B7-2048-44BB-A750-6A80E7CFD131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099184-0B7C-24A9-334E-3C04937D7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D79AD4-0289-D22B-35B2-FB5481744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0036-7EDC-48DA-AD1B-97E7316718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696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BB13B-346B-829D-C41C-EF415EF51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9D01C9-0C6C-9227-9F8F-38585A4F0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1B4B7-2048-44BB-A750-6A80E7CFD131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3E66D1-5D9B-567C-09AC-B5B47620E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64C8B3-C512-260A-BCC4-7EBEC5458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0036-7EDC-48DA-AD1B-97E7316718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68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C7BD93-AB44-5B31-BD1E-EF6A3D1E7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1B4B7-2048-44BB-A750-6A80E7CFD131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0A9EA8-DB09-2CAC-0BE5-4757FECB4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DA8D13-7E52-1962-68D4-A11EDEB40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0036-7EDC-48DA-AD1B-97E7316718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163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709E6-E6A8-EF6F-3747-6B25C9310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A6EB7-BAAB-D8BC-6BBE-5CCA7D492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594E9-7572-7C67-6905-E4FFB5DB6F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46C05F-63EF-52B2-7EE0-C182F16C4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1B4B7-2048-44BB-A750-6A80E7CFD131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4FA61D-00B7-92DA-8C3E-70565447B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8B0601-1B16-6E35-E163-3A68AD66D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0036-7EDC-48DA-AD1B-97E7316718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441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F4DAC-C7F8-E076-8A03-DA590296F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0FDB9A-4383-CA34-57F4-2135EBF328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BAD73-EC7A-FFEA-9D7E-D17BD02089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8128E2-6ABD-2985-E03E-2FF8078E8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1B4B7-2048-44BB-A750-6A80E7CFD131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005180-2CA4-9A3C-018C-E18BED61F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EBA1E4-F96D-CEF1-5FDB-9201098E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0036-7EDC-48DA-AD1B-97E7316718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335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F9139-0A59-F957-3D24-0B09472CF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360917-CE86-B281-C6EB-CD8099279E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D85F2-7B8A-C9D6-F094-FC2A618E9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1B4B7-2048-44BB-A750-6A80E7CFD131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F9610-2099-5891-F6A9-C0A7861C2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4A017-26BF-0CF6-D8DD-2BDF68F07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0036-7EDC-48DA-AD1B-97E7316718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676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86E222-7051-1250-A523-70F07DCBC6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1713C5-9EFA-6B62-03EA-33ED188B53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5F8E9-1F56-3A2A-A915-B956C97CD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1B4B7-2048-44BB-A750-6A80E7CFD131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2C0ED-EBFF-4A97-30DC-07FA12378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32787-F23E-FC9C-3F9E-AA2D3D8F6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0036-7EDC-48DA-AD1B-97E7316718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650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12EC88-8DE4-4239-9978-C3A907E80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C4B185-837E-BA9D-A045-280A00531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99AF9-50AA-6DD8-4A61-D20F57E6D1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51B4B7-2048-44BB-A750-6A80E7CFD131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EE43A-A491-64C8-12EC-61A977A59B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E45398-92E8-D13D-179D-6774518676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050036-7EDC-48DA-AD1B-97E7316718A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39C78D-2CD3-4E6F-FC07-A5BE76F9114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47512" y="6642100"/>
            <a:ext cx="7254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CONTROLLED</a:t>
            </a:r>
          </a:p>
        </p:txBody>
      </p:sp>
    </p:spTree>
    <p:extLst>
      <p:ext uri="{BB962C8B-B14F-4D97-AF65-F5344CB8AC3E}">
        <p14:creationId xmlns:p14="http://schemas.microsoft.com/office/powerpoint/2010/main" val="2125159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erbyshire.gov.uk/leisure/countryside/access/cycling/cycling.aspx" TargetMode="External"/><Relationship Id="rId13" Type="http://schemas.openxmlformats.org/officeDocument/2006/relationships/image" Target="../media/image10.jpeg"/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12" Type="http://schemas.openxmlformats.org/officeDocument/2006/relationships/hyperlink" Target="https://www.think.gov.uk/cycle-safety/" TargetMode="External"/><Relationship Id="rId2" Type="http://schemas.openxmlformats.org/officeDocument/2006/relationships/image" Target="../media/image2.png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ustrans.org.uk/our-blog/get-active/mcheck/" TargetMode="External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5" Type="http://schemas.openxmlformats.org/officeDocument/2006/relationships/image" Target="../media/image11.jpe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7.jpeg"/><Relationship Id="rId14" Type="http://schemas.openxmlformats.org/officeDocument/2006/relationships/hyperlink" Target="https://x.com/WGES2022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vetoride.net/england/groups/6213?group_invite=true&amp;ic=f0c62f77&amp;locale=en-GB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a bicycle with a basket on the top&#10;&#10;AI-generated content may be incorrect.">
            <a:extLst>
              <a:ext uri="{FF2B5EF4-FFF2-40B4-BE49-F238E27FC236}">
                <a16:creationId xmlns:a16="http://schemas.microsoft.com/office/drawing/2014/main" id="{B7FACFD2-1155-0F27-02A2-F881C480354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8B297C-A872-BBAC-DB53-10E59981BEC8}"/>
              </a:ext>
            </a:extLst>
          </p:cNvPr>
          <p:cNvSpPr/>
          <p:nvPr/>
        </p:nvSpPr>
        <p:spPr>
          <a:xfrm>
            <a:off x="0" y="5848709"/>
            <a:ext cx="12192000" cy="100929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Cycle September -Love to Ride – Information for Parents</a:t>
            </a:r>
          </a:p>
        </p:txBody>
      </p:sp>
    </p:spTree>
    <p:extLst>
      <p:ext uri="{BB962C8B-B14F-4D97-AF65-F5344CB8AC3E}">
        <p14:creationId xmlns:p14="http://schemas.microsoft.com/office/powerpoint/2010/main" val="624527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logo with a person on a bicycle&#10;&#10;AI-generated content may be incorrect.">
            <a:extLst>
              <a:ext uri="{FF2B5EF4-FFF2-40B4-BE49-F238E27FC236}">
                <a16:creationId xmlns:a16="http://schemas.microsoft.com/office/drawing/2014/main" id="{B19E7567-4ED3-050C-79ED-3EEA6035D58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700" y="1537517"/>
            <a:ext cx="1425168" cy="1219310"/>
          </a:xfrm>
          <a:prstGeom prst="rect">
            <a:avLst/>
          </a:prstGeom>
        </p:spPr>
      </p:pic>
      <p:pic>
        <p:nvPicPr>
          <p:cNvPr id="7" name="Picture 6" descr="A medal with a bike on it&#10;&#10;AI-generated content may be incorrect.">
            <a:extLst>
              <a:ext uri="{FF2B5EF4-FFF2-40B4-BE49-F238E27FC236}">
                <a16:creationId xmlns:a16="http://schemas.microsoft.com/office/drawing/2014/main" id="{5B5D534E-510C-74E1-FB1E-908E979EEA6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2761" y="3635428"/>
            <a:ext cx="1338163" cy="1315860"/>
          </a:xfrm>
          <a:prstGeom prst="rect">
            <a:avLst/>
          </a:prstGeom>
        </p:spPr>
      </p:pic>
      <p:pic>
        <p:nvPicPr>
          <p:cNvPr id="9" name="Picture 8" descr="A logo of a person riding a bicycle&#10;&#10;AI-generated content may be incorrect.">
            <a:extLst>
              <a:ext uri="{FF2B5EF4-FFF2-40B4-BE49-F238E27FC236}">
                <a16:creationId xmlns:a16="http://schemas.microsoft.com/office/drawing/2014/main" id="{40C46F5C-93B2-0C10-B495-9E3FADDFC68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86" y="3682174"/>
            <a:ext cx="1489653" cy="1315860"/>
          </a:xfrm>
          <a:prstGeom prst="rect">
            <a:avLst/>
          </a:prstGeom>
        </p:spPr>
      </p:pic>
      <p:pic>
        <p:nvPicPr>
          <p:cNvPr id="11" name="Picture 10" descr="A person riding a bicycle&#10;&#10;AI-generated content may be incorrect.">
            <a:extLst>
              <a:ext uri="{FF2B5EF4-FFF2-40B4-BE49-F238E27FC236}">
                <a16:creationId xmlns:a16="http://schemas.microsoft.com/office/drawing/2014/main" id="{5FE26E67-6A29-02A8-9A9F-42EB7216A3C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655" y="1575381"/>
            <a:ext cx="1219310" cy="121931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7CC45C7-5460-9868-2E7A-0649AD8BFA26}"/>
              </a:ext>
            </a:extLst>
          </p:cNvPr>
          <p:cNvSpPr txBox="1"/>
          <p:nvPr/>
        </p:nvSpPr>
        <p:spPr>
          <a:xfrm>
            <a:off x="2045651" y="230326"/>
            <a:ext cx="896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E64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 are our top tips for a great Cycle September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F3B8DE-AF9B-1FEF-A296-4812826218BC}"/>
              </a:ext>
            </a:extLst>
          </p:cNvPr>
          <p:cNvSpPr txBox="1"/>
          <p:nvPr/>
        </p:nvSpPr>
        <p:spPr>
          <a:xfrm>
            <a:off x="2673919" y="3561525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Plan your route. </a:t>
            </a:r>
          </a:p>
        </p:txBody>
      </p:sp>
      <p:pic>
        <p:nvPicPr>
          <p:cNvPr id="15" name="Picture 14" descr="A green background with red kites&#10;&#10;AI-generated content may be incorrect.">
            <a:hlinkClick r:id="rId6"/>
            <a:extLst>
              <a:ext uri="{FF2B5EF4-FFF2-40B4-BE49-F238E27FC236}">
                <a16:creationId xmlns:a16="http://schemas.microsoft.com/office/drawing/2014/main" id="{F4D887A8-F25C-64B4-4CE1-1916447EB67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7081" y="1473841"/>
            <a:ext cx="2700038" cy="18604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E52A080-4862-EF4F-8033-C28161E1DE80}"/>
              </a:ext>
            </a:extLst>
          </p:cNvPr>
          <p:cNvSpPr txBox="1"/>
          <p:nvPr/>
        </p:nvSpPr>
        <p:spPr>
          <a:xfrm>
            <a:off x="2199992" y="1133231"/>
            <a:ext cx="402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Make sure your bike is ready to ride. </a:t>
            </a:r>
          </a:p>
        </p:txBody>
      </p:sp>
      <p:pic>
        <p:nvPicPr>
          <p:cNvPr id="18" name="Picture 17" descr="A screenshot of a website&#10;&#10;AI-generated content may be incorrect.">
            <a:hlinkClick r:id="rId8"/>
            <a:extLst>
              <a:ext uri="{FF2B5EF4-FFF2-40B4-BE49-F238E27FC236}">
                <a16:creationId xmlns:a16="http://schemas.microsoft.com/office/drawing/2014/main" id="{91264AAB-EA1E-B993-9D2B-9EF52663787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1460" y="4003461"/>
            <a:ext cx="2443907" cy="1431564"/>
          </a:xfrm>
          <a:prstGeom prst="rect">
            <a:avLst/>
          </a:prstGeom>
        </p:spPr>
      </p:pic>
      <p:pic>
        <p:nvPicPr>
          <p:cNvPr id="22" name="Picture 21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E5B18526-E6FF-D99A-BFF8-71F9BF1F2C5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72" y="5405774"/>
            <a:ext cx="9971543" cy="1325292"/>
          </a:xfrm>
          <a:prstGeom prst="rect">
            <a:avLst/>
          </a:prstGeom>
        </p:spPr>
      </p:pic>
      <p:pic>
        <p:nvPicPr>
          <p:cNvPr id="24" name="Picture 23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ACE0443A-2C0C-6315-6EE3-A5E5E9AD98B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75015" y="5615746"/>
            <a:ext cx="1467691" cy="1115320"/>
          </a:xfrm>
          <a:prstGeom prst="rect">
            <a:avLst/>
          </a:prstGeom>
        </p:spPr>
      </p:pic>
      <p:pic>
        <p:nvPicPr>
          <p:cNvPr id="28" name="Picture 27" descr="A yellow sign with black text&#10;&#10;AI-generated content may be incorrect.">
            <a:hlinkClick r:id="rId12"/>
            <a:extLst>
              <a:ext uri="{FF2B5EF4-FFF2-40B4-BE49-F238E27FC236}">
                <a16:creationId xmlns:a16="http://schemas.microsoft.com/office/drawing/2014/main" id="{37094A21-51A7-86A8-2A36-3D58C330AD50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9617" y="1602589"/>
            <a:ext cx="3010597" cy="149158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3C0BA03-9834-7040-0AC9-9878EB64720A}"/>
              </a:ext>
            </a:extLst>
          </p:cNvPr>
          <p:cNvSpPr txBox="1"/>
          <p:nvPr/>
        </p:nvSpPr>
        <p:spPr>
          <a:xfrm>
            <a:off x="8146481" y="1233257"/>
            <a:ext cx="3691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Remember the rules of the road.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1226600-A3A3-7C69-E681-7619DEAD62FB}"/>
              </a:ext>
            </a:extLst>
          </p:cNvPr>
          <p:cNvSpPr txBox="1"/>
          <p:nvPr/>
        </p:nvSpPr>
        <p:spPr>
          <a:xfrm>
            <a:off x="8136883" y="3457623"/>
            <a:ext cx="3691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Enjoy the journey and share your travels with us!</a:t>
            </a:r>
          </a:p>
        </p:txBody>
      </p:sp>
      <p:pic>
        <p:nvPicPr>
          <p:cNvPr id="1028" name="Picture 4" descr="Twitter x logo Images - Free Download on Freepik">
            <a:hlinkClick r:id="rId14"/>
            <a:extLst>
              <a:ext uri="{FF2B5EF4-FFF2-40B4-BE49-F238E27FC236}">
                <a16:creationId xmlns:a16="http://schemas.microsoft.com/office/drawing/2014/main" id="{8D9E0DEE-E753-2A96-479C-D3CE32A597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81609" y="4340104"/>
            <a:ext cx="743694" cy="75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acebook logo Images - Free Download on Freepik">
            <a:extLst>
              <a:ext uri="{FF2B5EF4-FFF2-40B4-BE49-F238E27FC236}">
                <a16:creationId xmlns:a16="http://schemas.microsoft.com/office/drawing/2014/main" id="{8FA9E210-4ACE-4C79-AEBB-90B1F97DCB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854915" y="4077289"/>
            <a:ext cx="1152904" cy="112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35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671DCC-737C-620D-24A0-992BD12F2133}"/>
              </a:ext>
            </a:extLst>
          </p:cNvPr>
          <p:cNvSpPr txBox="1"/>
          <p:nvPr/>
        </p:nvSpPr>
        <p:spPr>
          <a:xfrm>
            <a:off x="473919" y="186080"/>
            <a:ext cx="11697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E64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 the William Gilbert Wheelers Duffield to Paris Cycle Challenge</a:t>
            </a:r>
          </a:p>
        </p:txBody>
      </p:sp>
      <p:pic>
        <p:nvPicPr>
          <p:cNvPr id="6" name="Picture 5" descr="A map of england with a route&#10;&#10;AI-generated content may be incorrect.">
            <a:extLst>
              <a:ext uri="{FF2B5EF4-FFF2-40B4-BE49-F238E27FC236}">
                <a16:creationId xmlns:a16="http://schemas.microsoft.com/office/drawing/2014/main" id="{A0E2C940-73A8-93D6-EC92-656DD58EF4B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919" y="965381"/>
            <a:ext cx="4443988" cy="55421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C34568-2B4C-C630-0D37-20ACB2174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2482" y="987590"/>
            <a:ext cx="6592195" cy="2748869"/>
          </a:xfrm>
          <a:prstGeom prst="rect">
            <a:avLst/>
          </a:prstGeom>
        </p:spPr>
      </p:pic>
      <p:pic>
        <p:nvPicPr>
          <p:cNvPr id="9" name="Picture 8" descr="A blue and white logo with a person on a bicycle&#10;&#10;AI-generated content may be incorrect.">
            <a:extLst>
              <a:ext uri="{FF2B5EF4-FFF2-40B4-BE49-F238E27FC236}">
                <a16:creationId xmlns:a16="http://schemas.microsoft.com/office/drawing/2014/main" id="{1A0C962C-21BD-F00B-0B9E-93F338F57E8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6636" y="4769932"/>
            <a:ext cx="863740" cy="738977"/>
          </a:xfrm>
          <a:prstGeom prst="rect">
            <a:avLst/>
          </a:prstGeom>
        </p:spPr>
      </p:pic>
      <p:pic>
        <p:nvPicPr>
          <p:cNvPr id="10" name="Picture 9" descr="A logo of a person riding a bicycle&#10;&#10;AI-generated content may be incorrect.">
            <a:extLst>
              <a:ext uri="{FF2B5EF4-FFF2-40B4-BE49-F238E27FC236}">
                <a16:creationId xmlns:a16="http://schemas.microsoft.com/office/drawing/2014/main" id="{7C6765A9-7CE1-9766-90BF-144AC2AC82E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1800" y="3835960"/>
            <a:ext cx="800916" cy="70747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9C2B86-9E46-9022-FA9A-F0BB3FB3072D}"/>
              </a:ext>
            </a:extLst>
          </p:cNvPr>
          <p:cNvSpPr/>
          <p:nvPr/>
        </p:nvSpPr>
        <p:spPr>
          <a:xfrm>
            <a:off x="5753965" y="6604913"/>
            <a:ext cx="863740" cy="2198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 descr="A medal with a bike on it&#10;&#10;AI-generated content may be incorrect.">
            <a:extLst>
              <a:ext uri="{FF2B5EF4-FFF2-40B4-BE49-F238E27FC236}">
                <a16:creationId xmlns:a16="http://schemas.microsoft.com/office/drawing/2014/main" id="{4BF5355B-24F7-8CBA-72CF-F4A3DE0414E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6636" y="5789690"/>
            <a:ext cx="829041" cy="81522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E07FAAD-9FB5-9017-B145-5D34A3C6788C}"/>
              </a:ext>
            </a:extLst>
          </p:cNvPr>
          <p:cNvSpPr txBox="1"/>
          <p:nvPr/>
        </p:nvSpPr>
        <p:spPr>
          <a:xfrm>
            <a:off x="6438036" y="3915651"/>
            <a:ext cx="5294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Sign up and create a family profile on Love to Ride.</a:t>
            </a:r>
          </a:p>
          <a:p>
            <a:r>
              <a:rPr lang="en-GB" dirty="0"/>
              <a:t>Join the William Gilbert Wheelers group.</a:t>
            </a:r>
          </a:p>
          <a:p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219A56-9432-4104-7F78-6136F36A96FC}"/>
              </a:ext>
            </a:extLst>
          </p:cNvPr>
          <p:cNvSpPr txBox="1"/>
          <p:nvPr/>
        </p:nvSpPr>
        <p:spPr>
          <a:xfrm>
            <a:off x="6438035" y="4703763"/>
            <a:ext cx="5502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Go for a cycle ride and record your miles – either automatically in the app or manually on the website.</a:t>
            </a:r>
          </a:p>
          <a:p>
            <a:r>
              <a:rPr lang="en-GB" dirty="0"/>
              <a:t>You can even share a photo there too if you want.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528A2D-F5EB-5330-8BB0-C7CD0F6ABD0B}"/>
              </a:ext>
            </a:extLst>
          </p:cNvPr>
          <p:cNvSpPr txBox="1"/>
          <p:nvPr/>
        </p:nvSpPr>
        <p:spPr>
          <a:xfrm>
            <a:off x="6438036" y="5735637"/>
            <a:ext cx="5294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Remember every mile counts – it can be a cycle to work or school, a quick pedal to the shops or a ride to the park!</a:t>
            </a:r>
          </a:p>
        </p:txBody>
      </p:sp>
    </p:spTree>
    <p:extLst>
      <p:ext uri="{BB962C8B-B14F-4D97-AF65-F5344CB8AC3E}">
        <p14:creationId xmlns:p14="http://schemas.microsoft.com/office/powerpoint/2010/main" val="140111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15AF2F-6183-2A29-DC6A-1C228F7882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538" b="15565"/>
          <a:stretch>
            <a:fillRect/>
          </a:stretch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681052-62A8-7A62-33A6-94CF14FA735A}"/>
              </a:ext>
            </a:extLst>
          </p:cNvPr>
          <p:cNvSpPr txBox="1"/>
          <p:nvPr/>
        </p:nvSpPr>
        <p:spPr>
          <a:xfrm>
            <a:off x="1034144" y="3752850"/>
            <a:ext cx="10675252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algn="ctr">
              <a:lnSpc>
                <a:spcPct val="90000"/>
              </a:lnSpc>
              <a:spcAft>
                <a:spcPts val="1000"/>
              </a:spcAft>
            </a:pPr>
            <a:r>
              <a:rPr lang="en-US" sz="2400" dirty="0">
                <a:effectLst/>
              </a:rPr>
              <a:t>Hey! You're invited to join The William Gilbert Wheelers on Love to Ride. Check it out and join here: </a:t>
            </a:r>
            <a:r>
              <a:rPr lang="en-US" sz="2400" u="sng" dirty="0">
                <a:effectLst/>
                <a:hlinkClick r:id="rId3"/>
              </a:rPr>
              <a:t>https://www.lovetoride.net/england/groups/6213?group_invite=true&amp;ic=f0c62f77&amp;locale=en-GB</a:t>
            </a:r>
            <a:endParaRPr lang="en-US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8195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FDE14-833E-7C80-4537-266099D4AE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03F314-6CF2-6CBB-CCCB-937717DCA8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 descr="A poster of a bicycle and a bicycle&#10;&#10;AI-generated content may be incorrect.">
            <a:extLst>
              <a:ext uri="{FF2B5EF4-FFF2-40B4-BE49-F238E27FC236}">
                <a16:creationId xmlns:a16="http://schemas.microsoft.com/office/drawing/2014/main" id="{9590FF88-E50E-D75E-E228-20E7A8290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4175" y="0"/>
            <a:ext cx="12383969" cy="687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496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a bicycle guide&#10;&#10;AI-generated content may be incorrect.">
            <a:extLst>
              <a:ext uri="{FF2B5EF4-FFF2-40B4-BE49-F238E27FC236}">
                <a16:creationId xmlns:a16="http://schemas.microsoft.com/office/drawing/2014/main" id="{0D7E3EB6-8758-9154-9316-8F3F3E656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3603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947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child standing next to bicycles&#10;&#10;AI-generated content may be incorrect.">
            <a:extLst>
              <a:ext uri="{FF2B5EF4-FFF2-40B4-BE49-F238E27FC236}">
                <a16:creationId xmlns:a16="http://schemas.microsoft.com/office/drawing/2014/main" id="{18DFF3E9-C416-7B43-CF0D-552782EF3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44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56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CF73A-1945-DC74-C36D-734BDA23D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BEEE19F-6488-E8CE-57E6-F43ED6D54ECD}"/>
              </a:ext>
            </a:extLst>
          </p:cNvPr>
          <p:cNvSpPr txBox="1"/>
          <p:nvPr/>
        </p:nvSpPr>
        <p:spPr>
          <a:xfrm>
            <a:off x="520995" y="267385"/>
            <a:ext cx="11089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E64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could even pedal through Cycle September to get ready for </a:t>
            </a:r>
          </a:p>
        </p:txBody>
      </p:sp>
      <p:pic>
        <p:nvPicPr>
          <p:cNvPr id="22" name="Picture 21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2C496CED-CBDE-378D-E02D-96AEC4B087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72" y="5405774"/>
            <a:ext cx="9971543" cy="1325292"/>
          </a:xfrm>
          <a:prstGeom prst="rect">
            <a:avLst/>
          </a:prstGeom>
        </p:spPr>
      </p:pic>
      <p:pic>
        <p:nvPicPr>
          <p:cNvPr id="24" name="Picture 23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BCF12E8F-4586-7560-BE91-F5D68D3EE0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75015" y="5615746"/>
            <a:ext cx="1467691" cy="1115320"/>
          </a:xfrm>
          <a:prstGeom prst="rect">
            <a:avLst/>
          </a:prstGeom>
        </p:spPr>
      </p:pic>
      <p:pic>
        <p:nvPicPr>
          <p:cNvPr id="3" name="Picture 2" descr="A group of people riding bicycles on a road&#10;&#10;AI-generated content may be incorrect.">
            <a:extLst>
              <a:ext uri="{FF2B5EF4-FFF2-40B4-BE49-F238E27FC236}">
                <a16:creationId xmlns:a16="http://schemas.microsoft.com/office/drawing/2014/main" id="{51EEC843-AD72-CDB7-01EA-AABB94DB1C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6985" y="895591"/>
            <a:ext cx="8385716" cy="472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200</Words>
  <Application>Microsoft Office PowerPoint</Application>
  <PresentationFormat>Widescreen</PresentationFormat>
  <Paragraphs>14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 Bounds (Place)</dc:creator>
  <cp:lastModifiedBy>H Britten</cp:lastModifiedBy>
  <cp:revision>3</cp:revision>
  <dcterms:created xsi:type="dcterms:W3CDTF">2025-08-29T10:09:56Z</dcterms:created>
  <dcterms:modified xsi:type="dcterms:W3CDTF">2025-09-18T14:35:56Z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8904da-5dbb-4716-9521-7a682c6e8720_Enabled">
    <vt:lpwstr>true</vt:lpwstr>
  </property>
  <property fmtid="{D5CDD505-2E9C-101B-9397-08002B2CF9AE}" pid="3" name="MSIP_Label_768904da-5dbb-4716-9521-7a682c6e8720_SetDate">
    <vt:lpwstr>2025-08-29T10:27:18Z</vt:lpwstr>
  </property>
  <property fmtid="{D5CDD505-2E9C-101B-9397-08002B2CF9AE}" pid="4" name="MSIP_Label_768904da-5dbb-4716-9521-7a682c6e8720_Method">
    <vt:lpwstr>Standard</vt:lpwstr>
  </property>
  <property fmtid="{D5CDD505-2E9C-101B-9397-08002B2CF9AE}" pid="5" name="MSIP_Label_768904da-5dbb-4716-9521-7a682c6e8720_Name">
    <vt:lpwstr>DCC Controlled</vt:lpwstr>
  </property>
  <property fmtid="{D5CDD505-2E9C-101B-9397-08002B2CF9AE}" pid="6" name="MSIP_Label_768904da-5dbb-4716-9521-7a682c6e8720_SiteId">
    <vt:lpwstr>429a8eb3-3210-4e1a-aaa2-6ccde0ddabc5</vt:lpwstr>
  </property>
  <property fmtid="{D5CDD505-2E9C-101B-9397-08002B2CF9AE}" pid="7" name="MSIP_Label_768904da-5dbb-4716-9521-7a682c6e8720_ActionId">
    <vt:lpwstr>946e3ef2-4500-471a-8e13-be1d1750164d</vt:lpwstr>
  </property>
  <property fmtid="{D5CDD505-2E9C-101B-9397-08002B2CF9AE}" pid="8" name="MSIP_Label_768904da-5dbb-4716-9521-7a682c6e8720_ContentBits">
    <vt:lpwstr>2</vt:lpwstr>
  </property>
  <property fmtid="{D5CDD505-2E9C-101B-9397-08002B2CF9AE}" pid="9" name="MSIP_Label_768904da-5dbb-4716-9521-7a682c6e8720_Tag">
    <vt:lpwstr>10, 3, 0, 1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CONTROLLED</vt:lpwstr>
  </property>
</Properties>
</file>